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1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150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193430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675732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38159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280137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02675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89857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11386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444655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400955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568594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97449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9A51DC-E04F-4234-A52D-747D7241CFE5}" type="datetimeFigureOut">
              <a:rPr lang="fr-FR" smtClean="0"/>
              <a:t>06/05/2022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87DB82-CC1B-419C-BFC3-8F9D45C1A49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549923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4" name="Group 103"/>
          <p:cNvGrpSpPr/>
          <p:nvPr/>
        </p:nvGrpSpPr>
        <p:grpSpPr>
          <a:xfrm>
            <a:off x="2199537" y="739735"/>
            <a:ext cx="7792927" cy="5322546"/>
            <a:chOff x="1981311" y="1054100"/>
            <a:chExt cx="7792927" cy="5322546"/>
          </a:xfrm>
        </p:grpSpPr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2343150" y="1974850"/>
              <a:ext cx="3027362" cy="1585913"/>
            </a:xfrm>
            <a:custGeom>
              <a:avLst/>
              <a:gdLst>
                <a:gd name="T0" fmla="*/ 27 w 1907"/>
                <a:gd name="T1" fmla="*/ 460 h 999"/>
                <a:gd name="T2" fmla="*/ 55 w 1907"/>
                <a:gd name="T3" fmla="*/ 204 h 999"/>
                <a:gd name="T4" fmla="*/ 84 w 1907"/>
                <a:gd name="T5" fmla="*/ 767 h 999"/>
                <a:gd name="T6" fmla="*/ 112 w 1907"/>
                <a:gd name="T7" fmla="*/ 774 h 999"/>
                <a:gd name="T8" fmla="*/ 143 w 1907"/>
                <a:gd name="T9" fmla="*/ 561 h 999"/>
                <a:gd name="T10" fmla="*/ 174 w 1907"/>
                <a:gd name="T11" fmla="*/ 604 h 999"/>
                <a:gd name="T12" fmla="*/ 206 w 1907"/>
                <a:gd name="T13" fmla="*/ 610 h 999"/>
                <a:gd name="T14" fmla="*/ 238 w 1907"/>
                <a:gd name="T15" fmla="*/ 793 h 999"/>
                <a:gd name="T16" fmla="*/ 271 w 1907"/>
                <a:gd name="T17" fmla="*/ 824 h 999"/>
                <a:gd name="T18" fmla="*/ 305 w 1907"/>
                <a:gd name="T19" fmla="*/ 709 h 999"/>
                <a:gd name="T20" fmla="*/ 330 w 1907"/>
                <a:gd name="T21" fmla="*/ 765 h 999"/>
                <a:gd name="T22" fmla="*/ 357 w 1907"/>
                <a:gd name="T23" fmla="*/ 776 h 999"/>
                <a:gd name="T24" fmla="*/ 383 w 1907"/>
                <a:gd name="T25" fmla="*/ 830 h 999"/>
                <a:gd name="T26" fmla="*/ 411 w 1907"/>
                <a:gd name="T27" fmla="*/ 821 h 999"/>
                <a:gd name="T28" fmla="*/ 438 w 1907"/>
                <a:gd name="T29" fmla="*/ 744 h 999"/>
                <a:gd name="T30" fmla="*/ 466 w 1907"/>
                <a:gd name="T31" fmla="*/ 737 h 999"/>
                <a:gd name="T32" fmla="*/ 495 w 1907"/>
                <a:gd name="T33" fmla="*/ 788 h 999"/>
                <a:gd name="T34" fmla="*/ 523 w 1907"/>
                <a:gd name="T35" fmla="*/ 807 h 999"/>
                <a:gd name="T36" fmla="*/ 552 w 1907"/>
                <a:gd name="T37" fmla="*/ 839 h 999"/>
                <a:gd name="T38" fmla="*/ 582 w 1907"/>
                <a:gd name="T39" fmla="*/ 735 h 999"/>
                <a:gd name="T40" fmla="*/ 612 w 1907"/>
                <a:gd name="T41" fmla="*/ 817 h 999"/>
                <a:gd name="T42" fmla="*/ 642 w 1907"/>
                <a:gd name="T43" fmla="*/ 813 h 999"/>
                <a:gd name="T44" fmla="*/ 673 w 1907"/>
                <a:gd name="T45" fmla="*/ 689 h 999"/>
                <a:gd name="T46" fmla="*/ 704 w 1907"/>
                <a:gd name="T47" fmla="*/ 760 h 999"/>
                <a:gd name="T48" fmla="*/ 736 w 1907"/>
                <a:gd name="T49" fmla="*/ 715 h 999"/>
                <a:gd name="T50" fmla="*/ 768 w 1907"/>
                <a:gd name="T51" fmla="*/ 738 h 999"/>
                <a:gd name="T52" fmla="*/ 801 w 1907"/>
                <a:gd name="T53" fmla="*/ 725 h 999"/>
                <a:gd name="T54" fmla="*/ 834 w 1907"/>
                <a:gd name="T55" fmla="*/ 768 h 999"/>
                <a:gd name="T56" fmla="*/ 867 w 1907"/>
                <a:gd name="T57" fmla="*/ 787 h 999"/>
                <a:gd name="T58" fmla="*/ 900 w 1907"/>
                <a:gd name="T59" fmla="*/ 776 h 999"/>
                <a:gd name="T60" fmla="*/ 935 w 1907"/>
                <a:gd name="T61" fmla="*/ 808 h 999"/>
                <a:gd name="T62" fmla="*/ 969 w 1907"/>
                <a:gd name="T63" fmla="*/ 794 h 999"/>
                <a:gd name="T64" fmla="*/ 1004 w 1907"/>
                <a:gd name="T65" fmla="*/ 768 h 999"/>
                <a:gd name="T66" fmla="*/ 1040 w 1907"/>
                <a:gd name="T67" fmla="*/ 817 h 999"/>
                <a:gd name="T68" fmla="*/ 1075 w 1907"/>
                <a:gd name="T69" fmla="*/ 824 h 999"/>
                <a:gd name="T70" fmla="*/ 1112 w 1907"/>
                <a:gd name="T71" fmla="*/ 817 h 999"/>
                <a:gd name="T72" fmla="*/ 1149 w 1907"/>
                <a:gd name="T73" fmla="*/ 796 h 999"/>
                <a:gd name="T74" fmla="*/ 1185 w 1907"/>
                <a:gd name="T75" fmla="*/ 867 h 999"/>
                <a:gd name="T76" fmla="*/ 1223 w 1907"/>
                <a:gd name="T77" fmla="*/ 798 h 999"/>
                <a:gd name="T78" fmla="*/ 1261 w 1907"/>
                <a:gd name="T79" fmla="*/ 837 h 999"/>
                <a:gd name="T80" fmla="*/ 1296 w 1907"/>
                <a:gd name="T81" fmla="*/ 772 h 999"/>
                <a:gd name="T82" fmla="*/ 1322 w 1907"/>
                <a:gd name="T83" fmla="*/ 809 h 999"/>
                <a:gd name="T84" fmla="*/ 1349 w 1907"/>
                <a:gd name="T85" fmla="*/ 819 h 999"/>
                <a:gd name="T86" fmla="*/ 1375 w 1907"/>
                <a:gd name="T87" fmla="*/ 844 h 999"/>
                <a:gd name="T88" fmla="*/ 1401 w 1907"/>
                <a:gd name="T89" fmla="*/ 833 h 999"/>
                <a:gd name="T90" fmla="*/ 1428 w 1907"/>
                <a:gd name="T91" fmla="*/ 862 h 999"/>
                <a:gd name="T92" fmla="*/ 1454 w 1907"/>
                <a:gd name="T93" fmla="*/ 836 h 999"/>
                <a:gd name="T94" fmla="*/ 1481 w 1907"/>
                <a:gd name="T95" fmla="*/ 788 h 999"/>
                <a:gd name="T96" fmla="*/ 1508 w 1907"/>
                <a:gd name="T97" fmla="*/ 852 h 999"/>
                <a:gd name="T98" fmla="*/ 1535 w 1907"/>
                <a:gd name="T99" fmla="*/ 831 h 999"/>
                <a:gd name="T100" fmla="*/ 1563 w 1907"/>
                <a:gd name="T101" fmla="*/ 836 h 999"/>
                <a:gd name="T102" fmla="*/ 1590 w 1907"/>
                <a:gd name="T103" fmla="*/ 830 h 999"/>
                <a:gd name="T104" fmla="*/ 1618 w 1907"/>
                <a:gd name="T105" fmla="*/ 757 h 999"/>
                <a:gd name="T106" fmla="*/ 1647 w 1907"/>
                <a:gd name="T107" fmla="*/ 762 h 999"/>
                <a:gd name="T108" fmla="*/ 1674 w 1907"/>
                <a:gd name="T109" fmla="*/ 822 h 999"/>
                <a:gd name="T110" fmla="*/ 1702 w 1907"/>
                <a:gd name="T111" fmla="*/ 825 h 999"/>
                <a:gd name="T112" fmla="*/ 1731 w 1907"/>
                <a:gd name="T113" fmla="*/ 805 h 999"/>
                <a:gd name="T114" fmla="*/ 1760 w 1907"/>
                <a:gd name="T115" fmla="*/ 833 h 999"/>
                <a:gd name="T116" fmla="*/ 1789 w 1907"/>
                <a:gd name="T117" fmla="*/ 788 h 999"/>
                <a:gd name="T118" fmla="*/ 1818 w 1907"/>
                <a:gd name="T119" fmla="*/ 833 h 999"/>
                <a:gd name="T120" fmla="*/ 1846 w 1907"/>
                <a:gd name="T121" fmla="*/ 834 h 999"/>
                <a:gd name="T122" fmla="*/ 1876 w 1907"/>
                <a:gd name="T123" fmla="*/ 839 h 999"/>
                <a:gd name="T124" fmla="*/ 1906 w 1907"/>
                <a:gd name="T125" fmla="*/ 828 h 9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907" h="999">
                  <a:moveTo>
                    <a:pt x="0" y="205"/>
                  </a:moveTo>
                  <a:lnTo>
                    <a:pt x="0" y="175"/>
                  </a:lnTo>
                  <a:lnTo>
                    <a:pt x="1" y="232"/>
                  </a:lnTo>
                  <a:lnTo>
                    <a:pt x="1" y="284"/>
                  </a:lnTo>
                  <a:lnTo>
                    <a:pt x="1" y="273"/>
                  </a:lnTo>
                  <a:lnTo>
                    <a:pt x="2" y="285"/>
                  </a:lnTo>
                  <a:lnTo>
                    <a:pt x="2" y="273"/>
                  </a:lnTo>
                  <a:lnTo>
                    <a:pt x="4" y="289"/>
                  </a:lnTo>
                  <a:lnTo>
                    <a:pt x="4" y="350"/>
                  </a:lnTo>
                  <a:lnTo>
                    <a:pt x="4" y="478"/>
                  </a:lnTo>
                  <a:lnTo>
                    <a:pt x="5" y="575"/>
                  </a:lnTo>
                  <a:lnTo>
                    <a:pt x="5" y="204"/>
                  </a:lnTo>
                  <a:lnTo>
                    <a:pt x="5" y="128"/>
                  </a:lnTo>
                  <a:lnTo>
                    <a:pt x="6" y="182"/>
                  </a:lnTo>
                  <a:lnTo>
                    <a:pt x="6" y="340"/>
                  </a:lnTo>
                  <a:lnTo>
                    <a:pt x="6" y="384"/>
                  </a:lnTo>
                  <a:lnTo>
                    <a:pt x="7" y="379"/>
                  </a:lnTo>
                  <a:lnTo>
                    <a:pt x="7" y="465"/>
                  </a:lnTo>
                  <a:lnTo>
                    <a:pt x="7" y="501"/>
                  </a:lnTo>
                  <a:lnTo>
                    <a:pt x="8" y="509"/>
                  </a:lnTo>
                  <a:lnTo>
                    <a:pt x="8" y="652"/>
                  </a:lnTo>
                  <a:lnTo>
                    <a:pt x="8" y="721"/>
                  </a:lnTo>
                  <a:lnTo>
                    <a:pt x="10" y="685"/>
                  </a:lnTo>
                  <a:lnTo>
                    <a:pt x="10" y="672"/>
                  </a:lnTo>
                  <a:lnTo>
                    <a:pt x="10" y="631"/>
                  </a:lnTo>
                  <a:lnTo>
                    <a:pt x="11" y="675"/>
                  </a:lnTo>
                  <a:lnTo>
                    <a:pt x="11" y="741"/>
                  </a:lnTo>
                  <a:lnTo>
                    <a:pt x="12" y="649"/>
                  </a:lnTo>
                  <a:lnTo>
                    <a:pt x="12" y="556"/>
                  </a:lnTo>
                  <a:lnTo>
                    <a:pt x="12" y="565"/>
                  </a:lnTo>
                  <a:lnTo>
                    <a:pt x="13" y="671"/>
                  </a:lnTo>
                  <a:lnTo>
                    <a:pt x="13" y="510"/>
                  </a:lnTo>
                  <a:lnTo>
                    <a:pt x="13" y="494"/>
                  </a:lnTo>
                  <a:lnTo>
                    <a:pt x="14" y="641"/>
                  </a:lnTo>
                  <a:lnTo>
                    <a:pt x="14" y="690"/>
                  </a:lnTo>
                  <a:lnTo>
                    <a:pt x="14" y="639"/>
                  </a:lnTo>
                  <a:lnTo>
                    <a:pt x="15" y="669"/>
                  </a:lnTo>
                  <a:lnTo>
                    <a:pt x="15" y="633"/>
                  </a:lnTo>
                  <a:lnTo>
                    <a:pt x="15" y="634"/>
                  </a:lnTo>
                  <a:lnTo>
                    <a:pt x="17" y="720"/>
                  </a:lnTo>
                  <a:lnTo>
                    <a:pt x="17" y="654"/>
                  </a:lnTo>
                  <a:lnTo>
                    <a:pt x="18" y="547"/>
                  </a:lnTo>
                  <a:lnTo>
                    <a:pt x="18" y="562"/>
                  </a:lnTo>
                  <a:lnTo>
                    <a:pt x="18" y="619"/>
                  </a:lnTo>
                  <a:lnTo>
                    <a:pt x="19" y="682"/>
                  </a:lnTo>
                  <a:lnTo>
                    <a:pt x="19" y="676"/>
                  </a:lnTo>
                  <a:lnTo>
                    <a:pt x="19" y="672"/>
                  </a:lnTo>
                  <a:lnTo>
                    <a:pt x="20" y="682"/>
                  </a:lnTo>
                  <a:lnTo>
                    <a:pt x="20" y="690"/>
                  </a:lnTo>
                  <a:lnTo>
                    <a:pt x="20" y="659"/>
                  </a:lnTo>
                  <a:lnTo>
                    <a:pt x="21" y="656"/>
                  </a:lnTo>
                  <a:lnTo>
                    <a:pt x="21" y="785"/>
                  </a:lnTo>
                  <a:lnTo>
                    <a:pt x="21" y="927"/>
                  </a:lnTo>
                  <a:lnTo>
                    <a:pt x="23" y="859"/>
                  </a:lnTo>
                  <a:lnTo>
                    <a:pt x="23" y="722"/>
                  </a:lnTo>
                  <a:lnTo>
                    <a:pt x="23" y="593"/>
                  </a:lnTo>
                  <a:lnTo>
                    <a:pt x="24" y="514"/>
                  </a:lnTo>
                  <a:lnTo>
                    <a:pt x="24" y="497"/>
                  </a:lnTo>
                  <a:lnTo>
                    <a:pt x="25" y="619"/>
                  </a:lnTo>
                  <a:lnTo>
                    <a:pt x="25" y="822"/>
                  </a:lnTo>
                  <a:lnTo>
                    <a:pt x="25" y="780"/>
                  </a:lnTo>
                  <a:lnTo>
                    <a:pt x="26" y="634"/>
                  </a:lnTo>
                  <a:lnTo>
                    <a:pt x="26" y="534"/>
                  </a:lnTo>
                  <a:lnTo>
                    <a:pt x="26" y="473"/>
                  </a:lnTo>
                  <a:lnTo>
                    <a:pt x="27" y="460"/>
                  </a:lnTo>
                  <a:lnTo>
                    <a:pt x="27" y="583"/>
                  </a:lnTo>
                  <a:lnTo>
                    <a:pt x="27" y="612"/>
                  </a:lnTo>
                  <a:lnTo>
                    <a:pt x="28" y="610"/>
                  </a:lnTo>
                  <a:lnTo>
                    <a:pt x="28" y="670"/>
                  </a:lnTo>
                  <a:lnTo>
                    <a:pt x="30" y="654"/>
                  </a:lnTo>
                  <a:lnTo>
                    <a:pt x="30" y="574"/>
                  </a:lnTo>
                  <a:lnTo>
                    <a:pt x="30" y="597"/>
                  </a:lnTo>
                  <a:lnTo>
                    <a:pt x="31" y="510"/>
                  </a:lnTo>
                  <a:lnTo>
                    <a:pt x="31" y="456"/>
                  </a:lnTo>
                  <a:lnTo>
                    <a:pt x="31" y="509"/>
                  </a:lnTo>
                  <a:lnTo>
                    <a:pt x="32" y="543"/>
                  </a:lnTo>
                  <a:lnTo>
                    <a:pt x="32" y="520"/>
                  </a:lnTo>
                  <a:lnTo>
                    <a:pt x="32" y="615"/>
                  </a:lnTo>
                  <a:lnTo>
                    <a:pt x="33" y="669"/>
                  </a:lnTo>
                  <a:lnTo>
                    <a:pt x="33" y="608"/>
                  </a:lnTo>
                  <a:lnTo>
                    <a:pt x="33" y="515"/>
                  </a:lnTo>
                  <a:lnTo>
                    <a:pt x="34" y="413"/>
                  </a:lnTo>
                  <a:lnTo>
                    <a:pt x="34" y="369"/>
                  </a:lnTo>
                  <a:lnTo>
                    <a:pt x="36" y="391"/>
                  </a:lnTo>
                  <a:lnTo>
                    <a:pt x="36" y="585"/>
                  </a:lnTo>
                  <a:lnTo>
                    <a:pt x="36" y="656"/>
                  </a:lnTo>
                  <a:lnTo>
                    <a:pt x="37" y="588"/>
                  </a:lnTo>
                  <a:lnTo>
                    <a:pt x="37" y="568"/>
                  </a:lnTo>
                  <a:lnTo>
                    <a:pt x="37" y="521"/>
                  </a:lnTo>
                  <a:lnTo>
                    <a:pt x="38" y="521"/>
                  </a:lnTo>
                  <a:lnTo>
                    <a:pt x="38" y="621"/>
                  </a:lnTo>
                  <a:lnTo>
                    <a:pt x="38" y="552"/>
                  </a:lnTo>
                  <a:lnTo>
                    <a:pt x="39" y="544"/>
                  </a:lnTo>
                  <a:lnTo>
                    <a:pt x="39" y="695"/>
                  </a:lnTo>
                  <a:lnTo>
                    <a:pt x="40" y="750"/>
                  </a:lnTo>
                  <a:lnTo>
                    <a:pt x="40" y="623"/>
                  </a:lnTo>
                  <a:lnTo>
                    <a:pt x="40" y="580"/>
                  </a:lnTo>
                  <a:lnTo>
                    <a:pt x="42" y="548"/>
                  </a:lnTo>
                  <a:lnTo>
                    <a:pt x="42" y="387"/>
                  </a:lnTo>
                  <a:lnTo>
                    <a:pt x="42" y="393"/>
                  </a:lnTo>
                  <a:lnTo>
                    <a:pt x="43" y="605"/>
                  </a:lnTo>
                  <a:lnTo>
                    <a:pt x="43" y="656"/>
                  </a:lnTo>
                  <a:lnTo>
                    <a:pt x="43" y="515"/>
                  </a:lnTo>
                  <a:lnTo>
                    <a:pt x="44" y="464"/>
                  </a:lnTo>
                  <a:lnTo>
                    <a:pt x="44" y="337"/>
                  </a:lnTo>
                  <a:lnTo>
                    <a:pt x="45" y="318"/>
                  </a:lnTo>
                  <a:lnTo>
                    <a:pt x="45" y="331"/>
                  </a:lnTo>
                  <a:lnTo>
                    <a:pt x="45" y="352"/>
                  </a:lnTo>
                  <a:lnTo>
                    <a:pt x="46" y="379"/>
                  </a:lnTo>
                  <a:lnTo>
                    <a:pt x="46" y="436"/>
                  </a:lnTo>
                  <a:lnTo>
                    <a:pt x="46" y="458"/>
                  </a:lnTo>
                  <a:lnTo>
                    <a:pt x="47" y="389"/>
                  </a:lnTo>
                  <a:lnTo>
                    <a:pt x="47" y="229"/>
                  </a:lnTo>
                  <a:lnTo>
                    <a:pt x="47" y="220"/>
                  </a:lnTo>
                  <a:lnTo>
                    <a:pt x="49" y="291"/>
                  </a:lnTo>
                  <a:lnTo>
                    <a:pt x="49" y="281"/>
                  </a:lnTo>
                  <a:lnTo>
                    <a:pt x="50" y="309"/>
                  </a:lnTo>
                  <a:lnTo>
                    <a:pt x="50" y="317"/>
                  </a:lnTo>
                  <a:lnTo>
                    <a:pt x="50" y="457"/>
                  </a:lnTo>
                  <a:lnTo>
                    <a:pt x="51" y="595"/>
                  </a:lnTo>
                  <a:lnTo>
                    <a:pt x="51" y="630"/>
                  </a:lnTo>
                  <a:lnTo>
                    <a:pt x="51" y="712"/>
                  </a:lnTo>
                  <a:lnTo>
                    <a:pt x="52" y="665"/>
                  </a:lnTo>
                  <a:lnTo>
                    <a:pt x="52" y="469"/>
                  </a:lnTo>
                  <a:lnTo>
                    <a:pt x="53" y="244"/>
                  </a:lnTo>
                  <a:lnTo>
                    <a:pt x="53" y="239"/>
                  </a:lnTo>
                  <a:lnTo>
                    <a:pt x="53" y="464"/>
                  </a:lnTo>
                  <a:lnTo>
                    <a:pt x="55" y="397"/>
                  </a:lnTo>
                  <a:lnTo>
                    <a:pt x="55" y="301"/>
                  </a:lnTo>
                  <a:lnTo>
                    <a:pt x="55" y="204"/>
                  </a:lnTo>
                  <a:lnTo>
                    <a:pt x="56" y="240"/>
                  </a:lnTo>
                  <a:lnTo>
                    <a:pt x="56" y="455"/>
                  </a:lnTo>
                  <a:lnTo>
                    <a:pt x="56" y="541"/>
                  </a:lnTo>
                  <a:lnTo>
                    <a:pt x="57" y="529"/>
                  </a:lnTo>
                  <a:lnTo>
                    <a:pt x="57" y="602"/>
                  </a:lnTo>
                  <a:lnTo>
                    <a:pt x="58" y="632"/>
                  </a:lnTo>
                  <a:lnTo>
                    <a:pt x="58" y="636"/>
                  </a:lnTo>
                  <a:lnTo>
                    <a:pt x="58" y="627"/>
                  </a:lnTo>
                  <a:lnTo>
                    <a:pt x="59" y="678"/>
                  </a:lnTo>
                  <a:lnTo>
                    <a:pt x="59" y="657"/>
                  </a:lnTo>
                  <a:lnTo>
                    <a:pt x="59" y="723"/>
                  </a:lnTo>
                  <a:lnTo>
                    <a:pt x="60" y="853"/>
                  </a:lnTo>
                  <a:lnTo>
                    <a:pt x="60" y="694"/>
                  </a:lnTo>
                  <a:lnTo>
                    <a:pt x="62" y="689"/>
                  </a:lnTo>
                  <a:lnTo>
                    <a:pt x="62" y="611"/>
                  </a:lnTo>
                  <a:lnTo>
                    <a:pt x="62" y="601"/>
                  </a:lnTo>
                  <a:lnTo>
                    <a:pt x="63" y="651"/>
                  </a:lnTo>
                  <a:lnTo>
                    <a:pt x="63" y="807"/>
                  </a:lnTo>
                  <a:lnTo>
                    <a:pt x="63" y="755"/>
                  </a:lnTo>
                  <a:lnTo>
                    <a:pt x="64" y="762"/>
                  </a:lnTo>
                  <a:lnTo>
                    <a:pt x="64" y="752"/>
                  </a:lnTo>
                  <a:lnTo>
                    <a:pt x="64" y="716"/>
                  </a:lnTo>
                  <a:lnTo>
                    <a:pt x="65" y="690"/>
                  </a:lnTo>
                  <a:lnTo>
                    <a:pt x="65" y="724"/>
                  </a:lnTo>
                  <a:lnTo>
                    <a:pt x="66" y="824"/>
                  </a:lnTo>
                  <a:lnTo>
                    <a:pt x="66" y="801"/>
                  </a:lnTo>
                  <a:lnTo>
                    <a:pt x="66" y="834"/>
                  </a:lnTo>
                  <a:lnTo>
                    <a:pt x="68" y="742"/>
                  </a:lnTo>
                  <a:lnTo>
                    <a:pt x="68" y="734"/>
                  </a:lnTo>
                  <a:lnTo>
                    <a:pt x="68" y="695"/>
                  </a:lnTo>
                  <a:lnTo>
                    <a:pt x="69" y="746"/>
                  </a:lnTo>
                  <a:lnTo>
                    <a:pt x="69" y="793"/>
                  </a:lnTo>
                  <a:lnTo>
                    <a:pt x="70" y="744"/>
                  </a:lnTo>
                  <a:lnTo>
                    <a:pt x="70" y="733"/>
                  </a:lnTo>
                  <a:lnTo>
                    <a:pt x="70" y="787"/>
                  </a:lnTo>
                  <a:lnTo>
                    <a:pt x="71" y="794"/>
                  </a:lnTo>
                  <a:lnTo>
                    <a:pt x="71" y="750"/>
                  </a:lnTo>
                  <a:lnTo>
                    <a:pt x="71" y="759"/>
                  </a:lnTo>
                  <a:lnTo>
                    <a:pt x="72" y="882"/>
                  </a:lnTo>
                  <a:lnTo>
                    <a:pt x="72" y="783"/>
                  </a:lnTo>
                  <a:lnTo>
                    <a:pt x="73" y="755"/>
                  </a:lnTo>
                  <a:lnTo>
                    <a:pt x="73" y="763"/>
                  </a:lnTo>
                  <a:lnTo>
                    <a:pt x="73" y="862"/>
                  </a:lnTo>
                  <a:lnTo>
                    <a:pt x="75" y="811"/>
                  </a:lnTo>
                  <a:lnTo>
                    <a:pt x="75" y="839"/>
                  </a:lnTo>
                  <a:lnTo>
                    <a:pt x="75" y="883"/>
                  </a:lnTo>
                  <a:lnTo>
                    <a:pt x="76" y="627"/>
                  </a:lnTo>
                  <a:lnTo>
                    <a:pt x="76" y="604"/>
                  </a:lnTo>
                  <a:lnTo>
                    <a:pt x="77" y="707"/>
                  </a:lnTo>
                  <a:lnTo>
                    <a:pt x="77" y="763"/>
                  </a:lnTo>
                  <a:lnTo>
                    <a:pt x="77" y="694"/>
                  </a:lnTo>
                  <a:lnTo>
                    <a:pt x="78" y="667"/>
                  </a:lnTo>
                  <a:lnTo>
                    <a:pt x="78" y="658"/>
                  </a:lnTo>
                  <a:lnTo>
                    <a:pt x="78" y="775"/>
                  </a:lnTo>
                  <a:lnTo>
                    <a:pt x="79" y="922"/>
                  </a:lnTo>
                  <a:lnTo>
                    <a:pt x="79" y="791"/>
                  </a:lnTo>
                  <a:lnTo>
                    <a:pt x="81" y="794"/>
                  </a:lnTo>
                  <a:lnTo>
                    <a:pt x="81" y="863"/>
                  </a:lnTo>
                  <a:lnTo>
                    <a:pt x="81" y="710"/>
                  </a:lnTo>
                  <a:lnTo>
                    <a:pt x="82" y="743"/>
                  </a:lnTo>
                  <a:lnTo>
                    <a:pt x="82" y="847"/>
                  </a:lnTo>
                  <a:lnTo>
                    <a:pt x="82" y="883"/>
                  </a:lnTo>
                  <a:lnTo>
                    <a:pt x="83" y="901"/>
                  </a:lnTo>
                  <a:lnTo>
                    <a:pt x="83" y="795"/>
                  </a:lnTo>
                  <a:lnTo>
                    <a:pt x="84" y="767"/>
                  </a:lnTo>
                  <a:lnTo>
                    <a:pt x="84" y="724"/>
                  </a:lnTo>
                  <a:lnTo>
                    <a:pt x="84" y="667"/>
                  </a:lnTo>
                  <a:lnTo>
                    <a:pt x="85" y="683"/>
                  </a:lnTo>
                  <a:lnTo>
                    <a:pt x="85" y="822"/>
                  </a:lnTo>
                  <a:lnTo>
                    <a:pt x="85" y="785"/>
                  </a:lnTo>
                  <a:lnTo>
                    <a:pt x="86" y="663"/>
                  </a:lnTo>
                  <a:lnTo>
                    <a:pt x="86" y="610"/>
                  </a:lnTo>
                  <a:lnTo>
                    <a:pt x="88" y="685"/>
                  </a:lnTo>
                  <a:lnTo>
                    <a:pt x="88" y="806"/>
                  </a:lnTo>
                  <a:lnTo>
                    <a:pt x="88" y="781"/>
                  </a:lnTo>
                  <a:lnTo>
                    <a:pt x="89" y="734"/>
                  </a:lnTo>
                  <a:lnTo>
                    <a:pt x="89" y="663"/>
                  </a:lnTo>
                  <a:lnTo>
                    <a:pt x="90" y="608"/>
                  </a:lnTo>
                  <a:lnTo>
                    <a:pt x="90" y="599"/>
                  </a:lnTo>
                  <a:lnTo>
                    <a:pt x="90" y="666"/>
                  </a:lnTo>
                  <a:lnTo>
                    <a:pt x="91" y="802"/>
                  </a:lnTo>
                  <a:lnTo>
                    <a:pt x="91" y="636"/>
                  </a:lnTo>
                  <a:lnTo>
                    <a:pt x="91" y="641"/>
                  </a:lnTo>
                  <a:lnTo>
                    <a:pt x="92" y="702"/>
                  </a:lnTo>
                  <a:lnTo>
                    <a:pt x="92" y="667"/>
                  </a:lnTo>
                  <a:lnTo>
                    <a:pt x="94" y="681"/>
                  </a:lnTo>
                  <a:lnTo>
                    <a:pt x="94" y="696"/>
                  </a:lnTo>
                  <a:lnTo>
                    <a:pt x="94" y="712"/>
                  </a:lnTo>
                  <a:lnTo>
                    <a:pt x="95" y="761"/>
                  </a:lnTo>
                  <a:lnTo>
                    <a:pt x="95" y="827"/>
                  </a:lnTo>
                  <a:lnTo>
                    <a:pt x="95" y="667"/>
                  </a:lnTo>
                  <a:lnTo>
                    <a:pt x="96" y="656"/>
                  </a:lnTo>
                  <a:lnTo>
                    <a:pt x="96" y="728"/>
                  </a:lnTo>
                  <a:lnTo>
                    <a:pt x="97" y="712"/>
                  </a:lnTo>
                  <a:lnTo>
                    <a:pt x="97" y="742"/>
                  </a:lnTo>
                  <a:lnTo>
                    <a:pt x="97" y="710"/>
                  </a:lnTo>
                  <a:lnTo>
                    <a:pt x="98" y="633"/>
                  </a:lnTo>
                  <a:lnTo>
                    <a:pt x="98" y="517"/>
                  </a:lnTo>
                  <a:lnTo>
                    <a:pt x="99" y="496"/>
                  </a:lnTo>
                  <a:lnTo>
                    <a:pt x="99" y="562"/>
                  </a:lnTo>
                  <a:lnTo>
                    <a:pt x="99" y="600"/>
                  </a:lnTo>
                  <a:lnTo>
                    <a:pt x="101" y="633"/>
                  </a:lnTo>
                  <a:lnTo>
                    <a:pt x="101" y="565"/>
                  </a:lnTo>
                  <a:lnTo>
                    <a:pt x="101" y="587"/>
                  </a:lnTo>
                  <a:lnTo>
                    <a:pt x="102" y="702"/>
                  </a:lnTo>
                  <a:lnTo>
                    <a:pt x="102" y="652"/>
                  </a:lnTo>
                  <a:lnTo>
                    <a:pt x="103" y="670"/>
                  </a:lnTo>
                  <a:lnTo>
                    <a:pt x="103" y="747"/>
                  </a:lnTo>
                  <a:lnTo>
                    <a:pt x="103" y="659"/>
                  </a:lnTo>
                  <a:lnTo>
                    <a:pt x="104" y="465"/>
                  </a:lnTo>
                  <a:lnTo>
                    <a:pt x="104" y="466"/>
                  </a:lnTo>
                  <a:lnTo>
                    <a:pt x="105" y="631"/>
                  </a:lnTo>
                  <a:lnTo>
                    <a:pt x="105" y="634"/>
                  </a:lnTo>
                  <a:lnTo>
                    <a:pt x="105" y="624"/>
                  </a:lnTo>
                  <a:lnTo>
                    <a:pt x="107" y="614"/>
                  </a:lnTo>
                  <a:lnTo>
                    <a:pt x="107" y="615"/>
                  </a:lnTo>
                  <a:lnTo>
                    <a:pt x="107" y="529"/>
                  </a:lnTo>
                  <a:lnTo>
                    <a:pt x="108" y="504"/>
                  </a:lnTo>
                  <a:lnTo>
                    <a:pt x="108" y="534"/>
                  </a:lnTo>
                  <a:lnTo>
                    <a:pt x="109" y="556"/>
                  </a:lnTo>
                  <a:lnTo>
                    <a:pt x="109" y="476"/>
                  </a:lnTo>
                  <a:lnTo>
                    <a:pt x="109" y="438"/>
                  </a:lnTo>
                  <a:lnTo>
                    <a:pt x="110" y="508"/>
                  </a:lnTo>
                  <a:lnTo>
                    <a:pt x="110" y="589"/>
                  </a:lnTo>
                  <a:lnTo>
                    <a:pt x="111" y="628"/>
                  </a:lnTo>
                  <a:lnTo>
                    <a:pt x="111" y="576"/>
                  </a:lnTo>
                  <a:lnTo>
                    <a:pt x="111" y="660"/>
                  </a:lnTo>
                  <a:lnTo>
                    <a:pt x="112" y="665"/>
                  </a:lnTo>
                  <a:lnTo>
                    <a:pt x="112" y="688"/>
                  </a:lnTo>
                  <a:lnTo>
                    <a:pt x="112" y="774"/>
                  </a:lnTo>
                  <a:lnTo>
                    <a:pt x="114" y="812"/>
                  </a:lnTo>
                  <a:lnTo>
                    <a:pt x="114" y="608"/>
                  </a:lnTo>
                  <a:lnTo>
                    <a:pt x="115" y="621"/>
                  </a:lnTo>
                  <a:lnTo>
                    <a:pt x="115" y="782"/>
                  </a:lnTo>
                  <a:lnTo>
                    <a:pt x="115" y="760"/>
                  </a:lnTo>
                  <a:lnTo>
                    <a:pt x="116" y="717"/>
                  </a:lnTo>
                  <a:lnTo>
                    <a:pt x="116" y="747"/>
                  </a:lnTo>
                  <a:lnTo>
                    <a:pt x="117" y="831"/>
                  </a:lnTo>
                  <a:lnTo>
                    <a:pt x="117" y="825"/>
                  </a:lnTo>
                  <a:lnTo>
                    <a:pt x="117" y="817"/>
                  </a:lnTo>
                  <a:lnTo>
                    <a:pt x="118" y="688"/>
                  </a:lnTo>
                  <a:lnTo>
                    <a:pt x="118" y="595"/>
                  </a:lnTo>
                  <a:lnTo>
                    <a:pt x="120" y="582"/>
                  </a:lnTo>
                  <a:lnTo>
                    <a:pt x="120" y="582"/>
                  </a:lnTo>
                  <a:lnTo>
                    <a:pt x="120" y="529"/>
                  </a:lnTo>
                  <a:lnTo>
                    <a:pt x="121" y="570"/>
                  </a:lnTo>
                  <a:lnTo>
                    <a:pt x="121" y="722"/>
                  </a:lnTo>
                  <a:lnTo>
                    <a:pt x="121" y="711"/>
                  </a:lnTo>
                  <a:lnTo>
                    <a:pt x="122" y="638"/>
                  </a:lnTo>
                  <a:lnTo>
                    <a:pt x="122" y="672"/>
                  </a:lnTo>
                  <a:lnTo>
                    <a:pt x="123" y="724"/>
                  </a:lnTo>
                  <a:lnTo>
                    <a:pt x="123" y="685"/>
                  </a:lnTo>
                  <a:lnTo>
                    <a:pt x="123" y="740"/>
                  </a:lnTo>
                  <a:lnTo>
                    <a:pt x="124" y="673"/>
                  </a:lnTo>
                  <a:lnTo>
                    <a:pt x="124" y="605"/>
                  </a:lnTo>
                  <a:lnTo>
                    <a:pt x="125" y="617"/>
                  </a:lnTo>
                  <a:lnTo>
                    <a:pt x="125" y="720"/>
                  </a:lnTo>
                  <a:lnTo>
                    <a:pt x="125" y="708"/>
                  </a:lnTo>
                  <a:lnTo>
                    <a:pt x="127" y="559"/>
                  </a:lnTo>
                  <a:lnTo>
                    <a:pt x="127" y="575"/>
                  </a:lnTo>
                  <a:lnTo>
                    <a:pt x="128" y="730"/>
                  </a:lnTo>
                  <a:lnTo>
                    <a:pt x="128" y="825"/>
                  </a:lnTo>
                  <a:lnTo>
                    <a:pt x="128" y="909"/>
                  </a:lnTo>
                  <a:lnTo>
                    <a:pt x="129" y="763"/>
                  </a:lnTo>
                  <a:lnTo>
                    <a:pt x="129" y="759"/>
                  </a:lnTo>
                  <a:lnTo>
                    <a:pt x="130" y="838"/>
                  </a:lnTo>
                  <a:lnTo>
                    <a:pt x="130" y="824"/>
                  </a:lnTo>
                  <a:lnTo>
                    <a:pt x="130" y="864"/>
                  </a:lnTo>
                  <a:lnTo>
                    <a:pt x="131" y="899"/>
                  </a:lnTo>
                  <a:lnTo>
                    <a:pt x="131" y="934"/>
                  </a:lnTo>
                  <a:lnTo>
                    <a:pt x="131" y="734"/>
                  </a:lnTo>
                  <a:lnTo>
                    <a:pt x="133" y="684"/>
                  </a:lnTo>
                  <a:lnTo>
                    <a:pt x="133" y="749"/>
                  </a:lnTo>
                  <a:lnTo>
                    <a:pt x="134" y="849"/>
                  </a:lnTo>
                  <a:lnTo>
                    <a:pt x="134" y="883"/>
                  </a:lnTo>
                  <a:lnTo>
                    <a:pt x="134" y="889"/>
                  </a:lnTo>
                  <a:lnTo>
                    <a:pt x="135" y="856"/>
                  </a:lnTo>
                  <a:lnTo>
                    <a:pt x="135" y="796"/>
                  </a:lnTo>
                  <a:lnTo>
                    <a:pt x="136" y="798"/>
                  </a:lnTo>
                  <a:lnTo>
                    <a:pt x="136" y="847"/>
                  </a:lnTo>
                  <a:lnTo>
                    <a:pt x="136" y="847"/>
                  </a:lnTo>
                  <a:lnTo>
                    <a:pt x="137" y="786"/>
                  </a:lnTo>
                  <a:lnTo>
                    <a:pt x="137" y="712"/>
                  </a:lnTo>
                  <a:lnTo>
                    <a:pt x="138" y="760"/>
                  </a:lnTo>
                  <a:lnTo>
                    <a:pt x="138" y="812"/>
                  </a:lnTo>
                  <a:lnTo>
                    <a:pt x="138" y="589"/>
                  </a:lnTo>
                  <a:lnTo>
                    <a:pt x="140" y="515"/>
                  </a:lnTo>
                  <a:lnTo>
                    <a:pt x="140" y="599"/>
                  </a:lnTo>
                  <a:lnTo>
                    <a:pt x="141" y="684"/>
                  </a:lnTo>
                  <a:lnTo>
                    <a:pt x="141" y="705"/>
                  </a:lnTo>
                  <a:lnTo>
                    <a:pt x="141" y="775"/>
                  </a:lnTo>
                  <a:lnTo>
                    <a:pt x="142" y="715"/>
                  </a:lnTo>
                  <a:lnTo>
                    <a:pt x="142" y="526"/>
                  </a:lnTo>
                  <a:lnTo>
                    <a:pt x="143" y="497"/>
                  </a:lnTo>
                  <a:lnTo>
                    <a:pt x="143" y="561"/>
                  </a:lnTo>
                  <a:lnTo>
                    <a:pt x="143" y="529"/>
                  </a:lnTo>
                  <a:lnTo>
                    <a:pt x="144" y="529"/>
                  </a:lnTo>
                  <a:lnTo>
                    <a:pt x="144" y="662"/>
                  </a:lnTo>
                  <a:lnTo>
                    <a:pt x="146" y="804"/>
                  </a:lnTo>
                  <a:lnTo>
                    <a:pt x="146" y="768"/>
                  </a:lnTo>
                  <a:lnTo>
                    <a:pt x="146" y="778"/>
                  </a:lnTo>
                  <a:lnTo>
                    <a:pt x="147" y="614"/>
                  </a:lnTo>
                  <a:lnTo>
                    <a:pt x="147" y="615"/>
                  </a:lnTo>
                  <a:lnTo>
                    <a:pt x="148" y="663"/>
                  </a:lnTo>
                  <a:lnTo>
                    <a:pt x="148" y="747"/>
                  </a:lnTo>
                  <a:lnTo>
                    <a:pt x="148" y="783"/>
                  </a:lnTo>
                  <a:lnTo>
                    <a:pt x="149" y="774"/>
                  </a:lnTo>
                  <a:lnTo>
                    <a:pt x="149" y="711"/>
                  </a:lnTo>
                  <a:lnTo>
                    <a:pt x="150" y="591"/>
                  </a:lnTo>
                  <a:lnTo>
                    <a:pt x="150" y="561"/>
                  </a:lnTo>
                  <a:lnTo>
                    <a:pt x="150" y="453"/>
                  </a:lnTo>
                  <a:lnTo>
                    <a:pt x="152" y="438"/>
                  </a:lnTo>
                  <a:lnTo>
                    <a:pt x="152" y="482"/>
                  </a:lnTo>
                  <a:lnTo>
                    <a:pt x="153" y="491"/>
                  </a:lnTo>
                  <a:lnTo>
                    <a:pt x="153" y="531"/>
                  </a:lnTo>
                  <a:lnTo>
                    <a:pt x="153" y="692"/>
                  </a:lnTo>
                  <a:lnTo>
                    <a:pt x="154" y="646"/>
                  </a:lnTo>
                  <a:lnTo>
                    <a:pt x="154" y="672"/>
                  </a:lnTo>
                  <a:lnTo>
                    <a:pt x="155" y="699"/>
                  </a:lnTo>
                  <a:lnTo>
                    <a:pt x="155" y="639"/>
                  </a:lnTo>
                  <a:lnTo>
                    <a:pt x="155" y="634"/>
                  </a:lnTo>
                  <a:lnTo>
                    <a:pt x="156" y="696"/>
                  </a:lnTo>
                  <a:lnTo>
                    <a:pt x="156" y="633"/>
                  </a:lnTo>
                  <a:lnTo>
                    <a:pt x="157" y="600"/>
                  </a:lnTo>
                  <a:lnTo>
                    <a:pt x="157" y="615"/>
                  </a:lnTo>
                  <a:lnTo>
                    <a:pt x="157" y="531"/>
                  </a:lnTo>
                  <a:lnTo>
                    <a:pt x="159" y="484"/>
                  </a:lnTo>
                  <a:lnTo>
                    <a:pt x="159" y="546"/>
                  </a:lnTo>
                  <a:lnTo>
                    <a:pt x="160" y="727"/>
                  </a:lnTo>
                  <a:lnTo>
                    <a:pt x="160" y="691"/>
                  </a:lnTo>
                  <a:lnTo>
                    <a:pt x="160" y="678"/>
                  </a:lnTo>
                  <a:lnTo>
                    <a:pt x="161" y="575"/>
                  </a:lnTo>
                  <a:lnTo>
                    <a:pt x="161" y="552"/>
                  </a:lnTo>
                  <a:lnTo>
                    <a:pt x="162" y="591"/>
                  </a:lnTo>
                  <a:lnTo>
                    <a:pt x="162" y="618"/>
                  </a:lnTo>
                  <a:lnTo>
                    <a:pt x="162" y="697"/>
                  </a:lnTo>
                  <a:lnTo>
                    <a:pt x="163" y="669"/>
                  </a:lnTo>
                  <a:lnTo>
                    <a:pt x="163" y="637"/>
                  </a:lnTo>
                  <a:lnTo>
                    <a:pt x="165" y="636"/>
                  </a:lnTo>
                  <a:lnTo>
                    <a:pt x="165" y="567"/>
                  </a:lnTo>
                  <a:lnTo>
                    <a:pt x="165" y="573"/>
                  </a:lnTo>
                  <a:lnTo>
                    <a:pt x="166" y="592"/>
                  </a:lnTo>
                  <a:lnTo>
                    <a:pt x="166" y="618"/>
                  </a:lnTo>
                  <a:lnTo>
                    <a:pt x="167" y="730"/>
                  </a:lnTo>
                  <a:lnTo>
                    <a:pt x="167" y="627"/>
                  </a:lnTo>
                  <a:lnTo>
                    <a:pt x="167" y="588"/>
                  </a:lnTo>
                  <a:lnTo>
                    <a:pt x="168" y="634"/>
                  </a:lnTo>
                  <a:lnTo>
                    <a:pt x="168" y="644"/>
                  </a:lnTo>
                  <a:lnTo>
                    <a:pt x="169" y="644"/>
                  </a:lnTo>
                  <a:lnTo>
                    <a:pt x="169" y="740"/>
                  </a:lnTo>
                  <a:lnTo>
                    <a:pt x="169" y="707"/>
                  </a:lnTo>
                  <a:lnTo>
                    <a:pt x="170" y="663"/>
                  </a:lnTo>
                  <a:lnTo>
                    <a:pt x="170" y="746"/>
                  </a:lnTo>
                  <a:lnTo>
                    <a:pt x="172" y="716"/>
                  </a:lnTo>
                  <a:lnTo>
                    <a:pt x="172" y="683"/>
                  </a:lnTo>
                  <a:lnTo>
                    <a:pt x="172" y="604"/>
                  </a:lnTo>
                  <a:lnTo>
                    <a:pt x="173" y="582"/>
                  </a:lnTo>
                  <a:lnTo>
                    <a:pt x="173" y="702"/>
                  </a:lnTo>
                  <a:lnTo>
                    <a:pt x="174" y="667"/>
                  </a:lnTo>
                  <a:lnTo>
                    <a:pt x="174" y="604"/>
                  </a:lnTo>
                  <a:lnTo>
                    <a:pt x="174" y="644"/>
                  </a:lnTo>
                  <a:lnTo>
                    <a:pt x="175" y="729"/>
                  </a:lnTo>
                  <a:lnTo>
                    <a:pt x="175" y="634"/>
                  </a:lnTo>
                  <a:lnTo>
                    <a:pt x="176" y="625"/>
                  </a:lnTo>
                  <a:lnTo>
                    <a:pt x="176" y="728"/>
                  </a:lnTo>
                  <a:lnTo>
                    <a:pt x="178" y="815"/>
                  </a:lnTo>
                  <a:lnTo>
                    <a:pt x="178" y="799"/>
                  </a:lnTo>
                  <a:lnTo>
                    <a:pt x="178" y="795"/>
                  </a:lnTo>
                  <a:lnTo>
                    <a:pt x="179" y="711"/>
                  </a:lnTo>
                  <a:lnTo>
                    <a:pt x="179" y="690"/>
                  </a:lnTo>
                  <a:lnTo>
                    <a:pt x="180" y="762"/>
                  </a:lnTo>
                  <a:lnTo>
                    <a:pt x="180" y="780"/>
                  </a:lnTo>
                  <a:lnTo>
                    <a:pt x="180" y="798"/>
                  </a:lnTo>
                  <a:lnTo>
                    <a:pt x="181" y="858"/>
                  </a:lnTo>
                  <a:lnTo>
                    <a:pt x="181" y="773"/>
                  </a:lnTo>
                  <a:lnTo>
                    <a:pt x="182" y="704"/>
                  </a:lnTo>
                  <a:lnTo>
                    <a:pt x="182" y="698"/>
                  </a:lnTo>
                  <a:lnTo>
                    <a:pt x="182" y="815"/>
                  </a:lnTo>
                  <a:lnTo>
                    <a:pt x="183" y="814"/>
                  </a:lnTo>
                  <a:lnTo>
                    <a:pt x="183" y="822"/>
                  </a:lnTo>
                  <a:lnTo>
                    <a:pt x="185" y="914"/>
                  </a:lnTo>
                  <a:lnTo>
                    <a:pt x="185" y="707"/>
                  </a:lnTo>
                  <a:lnTo>
                    <a:pt x="185" y="689"/>
                  </a:lnTo>
                  <a:lnTo>
                    <a:pt x="186" y="689"/>
                  </a:lnTo>
                  <a:lnTo>
                    <a:pt x="186" y="702"/>
                  </a:lnTo>
                  <a:lnTo>
                    <a:pt x="187" y="872"/>
                  </a:lnTo>
                  <a:lnTo>
                    <a:pt x="187" y="937"/>
                  </a:lnTo>
                  <a:lnTo>
                    <a:pt x="188" y="872"/>
                  </a:lnTo>
                  <a:lnTo>
                    <a:pt x="188" y="802"/>
                  </a:lnTo>
                  <a:lnTo>
                    <a:pt x="188" y="701"/>
                  </a:lnTo>
                  <a:lnTo>
                    <a:pt x="189" y="675"/>
                  </a:lnTo>
                  <a:lnTo>
                    <a:pt x="189" y="736"/>
                  </a:lnTo>
                  <a:lnTo>
                    <a:pt x="191" y="901"/>
                  </a:lnTo>
                  <a:lnTo>
                    <a:pt x="191" y="898"/>
                  </a:lnTo>
                  <a:lnTo>
                    <a:pt x="191" y="869"/>
                  </a:lnTo>
                  <a:lnTo>
                    <a:pt x="192" y="830"/>
                  </a:lnTo>
                  <a:lnTo>
                    <a:pt x="192" y="787"/>
                  </a:lnTo>
                  <a:lnTo>
                    <a:pt x="193" y="760"/>
                  </a:lnTo>
                  <a:lnTo>
                    <a:pt x="193" y="792"/>
                  </a:lnTo>
                  <a:lnTo>
                    <a:pt x="193" y="806"/>
                  </a:lnTo>
                  <a:lnTo>
                    <a:pt x="194" y="802"/>
                  </a:lnTo>
                  <a:lnTo>
                    <a:pt x="194" y="749"/>
                  </a:lnTo>
                  <a:lnTo>
                    <a:pt x="195" y="729"/>
                  </a:lnTo>
                  <a:lnTo>
                    <a:pt x="195" y="733"/>
                  </a:lnTo>
                  <a:lnTo>
                    <a:pt x="196" y="734"/>
                  </a:lnTo>
                  <a:lnTo>
                    <a:pt x="196" y="656"/>
                  </a:lnTo>
                  <a:lnTo>
                    <a:pt x="196" y="677"/>
                  </a:lnTo>
                  <a:lnTo>
                    <a:pt x="198" y="857"/>
                  </a:lnTo>
                  <a:lnTo>
                    <a:pt x="198" y="809"/>
                  </a:lnTo>
                  <a:lnTo>
                    <a:pt x="199" y="711"/>
                  </a:lnTo>
                  <a:lnTo>
                    <a:pt x="199" y="651"/>
                  </a:lnTo>
                  <a:lnTo>
                    <a:pt x="199" y="637"/>
                  </a:lnTo>
                  <a:lnTo>
                    <a:pt x="200" y="722"/>
                  </a:lnTo>
                  <a:lnTo>
                    <a:pt x="200" y="671"/>
                  </a:lnTo>
                  <a:lnTo>
                    <a:pt x="201" y="659"/>
                  </a:lnTo>
                  <a:lnTo>
                    <a:pt x="201" y="734"/>
                  </a:lnTo>
                  <a:lnTo>
                    <a:pt x="202" y="712"/>
                  </a:lnTo>
                  <a:lnTo>
                    <a:pt x="202" y="697"/>
                  </a:lnTo>
                  <a:lnTo>
                    <a:pt x="202" y="697"/>
                  </a:lnTo>
                  <a:lnTo>
                    <a:pt x="204" y="684"/>
                  </a:lnTo>
                  <a:lnTo>
                    <a:pt x="204" y="676"/>
                  </a:lnTo>
                  <a:lnTo>
                    <a:pt x="205" y="683"/>
                  </a:lnTo>
                  <a:lnTo>
                    <a:pt x="205" y="659"/>
                  </a:lnTo>
                  <a:lnTo>
                    <a:pt x="205" y="643"/>
                  </a:lnTo>
                  <a:lnTo>
                    <a:pt x="206" y="610"/>
                  </a:lnTo>
                  <a:lnTo>
                    <a:pt x="206" y="581"/>
                  </a:lnTo>
                  <a:lnTo>
                    <a:pt x="207" y="573"/>
                  </a:lnTo>
                  <a:lnTo>
                    <a:pt x="207" y="575"/>
                  </a:lnTo>
                  <a:lnTo>
                    <a:pt x="207" y="607"/>
                  </a:lnTo>
                  <a:lnTo>
                    <a:pt x="208" y="727"/>
                  </a:lnTo>
                  <a:lnTo>
                    <a:pt x="208" y="800"/>
                  </a:lnTo>
                  <a:lnTo>
                    <a:pt x="209" y="730"/>
                  </a:lnTo>
                  <a:lnTo>
                    <a:pt x="209" y="722"/>
                  </a:lnTo>
                  <a:lnTo>
                    <a:pt x="211" y="682"/>
                  </a:lnTo>
                  <a:lnTo>
                    <a:pt x="211" y="689"/>
                  </a:lnTo>
                  <a:lnTo>
                    <a:pt x="211" y="708"/>
                  </a:lnTo>
                  <a:lnTo>
                    <a:pt x="212" y="708"/>
                  </a:lnTo>
                  <a:lnTo>
                    <a:pt x="212" y="688"/>
                  </a:lnTo>
                  <a:lnTo>
                    <a:pt x="213" y="696"/>
                  </a:lnTo>
                  <a:lnTo>
                    <a:pt x="213" y="709"/>
                  </a:lnTo>
                  <a:lnTo>
                    <a:pt x="214" y="621"/>
                  </a:lnTo>
                  <a:lnTo>
                    <a:pt x="214" y="646"/>
                  </a:lnTo>
                  <a:lnTo>
                    <a:pt x="214" y="761"/>
                  </a:lnTo>
                  <a:lnTo>
                    <a:pt x="215" y="775"/>
                  </a:lnTo>
                  <a:lnTo>
                    <a:pt x="215" y="793"/>
                  </a:lnTo>
                  <a:lnTo>
                    <a:pt x="217" y="762"/>
                  </a:lnTo>
                  <a:lnTo>
                    <a:pt x="217" y="718"/>
                  </a:lnTo>
                  <a:lnTo>
                    <a:pt x="217" y="660"/>
                  </a:lnTo>
                  <a:lnTo>
                    <a:pt x="218" y="670"/>
                  </a:lnTo>
                  <a:lnTo>
                    <a:pt x="218" y="683"/>
                  </a:lnTo>
                  <a:lnTo>
                    <a:pt x="219" y="715"/>
                  </a:lnTo>
                  <a:lnTo>
                    <a:pt x="219" y="753"/>
                  </a:lnTo>
                  <a:lnTo>
                    <a:pt x="220" y="759"/>
                  </a:lnTo>
                  <a:lnTo>
                    <a:pt x="220" y="765"/>
                  </a:lnTo>
                  <a:lnTo>
                    <a:pt x="220" y="742"/>
                  </a:lnTo>
                  <a:lnTo>
                    <a:pt x="221" y="601"/>
                  </a:lnTo>
                  <a:lnTo>
                    <a:pt x="221" y="549"/>
                  </a:lnTo>
                  <a:lnTo>
                    <a:pt x="222" y="561"/>
                  </a:lnTo>
                  <a:lnTo>
                    <a:pt x="222" y="675"/>
                  </a:lnTo>
                  <a:lnTo>
                    <a:pt x="222" y="672"/>
                  </a:lnTo>
                  <a:lnTo>
                    <a:pt x="224" y="681"/>
                  </a:lnTo>
                  <a:lnTo>
                    <a:pt x="224" y="637"/>
                  </a:lnTo>
                  <a:lnTo>
                    <a:pt x="225" y="541"/>
                  </a:lnTo>
                  <a:lnTo>
                    <a:pt x="225" y="527"/>
                  </a:lnTo>
                  <a:lnTo>
                    <a:pt x="226" y="535"/>
                  </a:lnTo>
                  <a:lnTo>
                    <a:pt x="226" y="653"/>
                  </a:lnTo>
                  <a:lnTo>
                    <a:pt x="226" y="681"/>
                  </a:lnTo>
                  <a:lnTo>
                    <a:pt x="227" y="677"/>
                  </a:lnTo>
                  <a:lnTo>
                    <a:pt x="227" y="774"/>
                  </a:lnTo>
                  <a:lnTo>
                    <a:pt x="228" y="665"/>
                  </a:lnTo>
                  <a:lnTo>
                    <a:pt x="228" y="669"/>
                  </a:lnTo>
                  <a:lnTo>
                    <a:pt x="230" y="761"/>
                  </a:lnTo>
                  <a:lnTo>
                    <a:pt x="230" y="802"/>
                  </a:lnTo>
                  <a:lnTo>
                    <a:pt x="230" y="865"/>
                  </a:lnTo>
                  <a:lnTo>
                    <a:pt x="231" y="840"/>
                  </a:lnTo>
                  <a:lnTo>
                    <a:pt x="231" y="725"/>
                  </a:lnTo>
                  <a:lnTo>
                    <a:pt x="232" y="663"/>
                  </a:lnTo>
                  <a:lnTo>
                    <a:pt x="232" y="697"/>
                  </a:lnTo>
                  <a:lnTo>
                    <a:pt x="233" y="769"/>
                  </a:lnTo>
                  <a:lnTo>
                    <a:pt x="233" y="801"/>
                  </a:lnTo>
                  <a:lnTo>
                    <a:pt x="233" y="893"/>
                  </a:lnTo>
                  <a:lnTo>
                    <a:pt x="234" y="796"/>
                  </a:lnTo>
                  <a:lnTo>
                    <a:pt x="234" y="637"/>
                  </a:lnTo>
                  <a:lnTo>
                    <a:pt x="235" y="612"/>
                  </a:lnTo>
                  <a:lnTo>
                    <a:pt x="235" y="725"/>
                  </a:lnTo>
                  <a:lnTo>
                    <a:pt x="235" y="841"/>
                  </a:lnTo>
                  <a:lnTo>
                    <a:pt x="237" y="882"/>
                  </a:lnTo>
                  <a:lnTo>
                    <a:pt x="237" y="806"/>
                  </a:lnTo>
                  <a:lnTo>
                    <a:pt x="238" y="821"/>
                  </a:lnTo>
                  <a:lnTo>
                    <a:pt x="238" y="793"/>
                  </a:lnTo>
                  <a:lnTo>
                    <a:pt x="239" y="759"/>
                  </a:lnTo>
                  <a:lnTo>
                    <a:pt x="239" y="822"/>
                  </a:lnTo>
                  <a:lnTo>
                    <a:pt x="239" y="824"/>
                  </a:lnTo>
                  <a:lnTo>
                    <a:pt x="240" y="756"/>
                  </a:lnTo>
                  <a:lnTo>
                    <a:pt x="240" y="761"/>
                  </a:lnTo>
                  <a:lnTo>
                    <a:pt x="241" y="783"/>
                  </a:lnTo>
                  <a:lnTo>
                    <a:pt x="241" y="667"/>
                  </a:lnTo>
                  <a:lnTo>
                    <a:pt x="243" y="522"/>
                  </a:lnTo>
                  <a:lnTo>
                    <a:pt x="243" y="505"/>
                  </a:lnTo>
                  <a:lnTo>
                    <a:pt x="243" y="593"/>
                  </a:lnTo>
                  <a:lnTo>
                    <a:pt x="244" y="750"/>
                  </a:lnTo>
                  <a:lnTo>
                    <a:pt x="244" y="889"/>
                  </a:lnTo>
                  <a:lnTo>
                    <a:pt x="245" y="728"/>
                  </a:lnTo>
                  <a:lnTo>
                    <a:pt x="245" y="667"/>
                  </a:lnTo>
                  <a:lnTo>
                    <a:pt x="246" y="704"/>
                  </a:lnTo>
                  <a:lnTo>
                    <a:pt x="246" y="880"/>
                  </a:lnTo>
                  <a:lnTo>
                    <a:pt x="246" y="815"/>
                  </a:lnTo>
                  <a:lnTo>
                    <a:pt x="247" y="757"/>
                  </a:lnTo>
                  <a:lnTo>
                    <a:pt x="247" y="779"/>
                  </a:lnTo>
                  <a:lnTo>
                    <a:pt x="249" y="772"/>
                  </a:lnTo>
                  <a:lnTo>
                    <a:pt x="249" y="802"/>
                  </a:lnTo>
                  <a:lnTo>
                    <a:pt x="250" y="787"/>
                  </a:lnTo>
                  <a:lnTo>
                    <a:pt x="250" y="725"/>
                  </a:lnTo>
                  <a:lnTo>
                    <a:pt x="250" y="773"/>
                  </a:lnTo>
                  <a:lnTo>
                    <a:pt x="251" y="786"/>
                  </a:lnTo>
                  <a:lnTo>
                    <a:pt x="251" y="798"/>
                  </a:lnTo>
                  <a:lnTo>
                    <a:pt x="252" y="808"/>
                  </a:lnTo>
                  <a:lnTo>
                    <a:pt x="252" y="643"/>
                  </a:lnTo>
                  <a:lnTo>
                    <a:pt x="253" y="633"/>
                  </a:lnTo>
                  <a:lnTo>
                    <a:pt x="253" y="690"/>
                  </a:lnTo>
                  <a:lnTo>
                    <a:pt x="253" y="728"/>
                  </a:lnTo>
                  <a:lnTo>
                    <a:pt x="254" y="791"/>
                  </a:lnTo>
                  <a:lnTo>
                    <a:pt x="254" y="763"/>
                  </a:lnTo>
                  <a:lnTo>
                    <a:pt x="256" y="734"/>
                  </a:lnTo>
                  <a:lnTo>
                    <a:pt x="256" y="688"/>
                  </a:lnTo>
                  <a:lnTo>
                    <a:pt x="257" y="685"/>
                  </a:lnTo>
                  <a:lnTo>
                    <a:pt x="257" y="746"/>
                  </a:lnTo>
                  <a:lnTo>
                    <a:pt x="257" y="870"/>
                  </a:lnTo>
                  <a:lnTo>
                    <a:pt x="258" y="873"/>
                  </a:lnTo>
                  <a:lnTo>
                    <a:pt x="258" y="826"/>
                  </a:lnTo>
                  <a:lnTo>
                    <a:pt x="259" y="703"/>
                  </a:lnTo>
                  <a:lnTo>
                    <a:pt x="259" y="682"/>
                  </a:lnTo>
                  <a:lnTo>
                    <a:pt x="260" y="624"/>
                  </a:lnTo>
                  <a:lnTo>
                    <a:pt x="260" y="683"/>
                  </a:lnTo>
                  <a:lnTo>
                    <a:pt x="260" y="878"/>
                  </a:lnTo>
                  <a:lnTo>
                    <a:pt x="262" y="817"/>
                  </a:lnTo>
                  <a:lnTo>
                    <a:pt x="262" y="772"/>
                  </a:lnTo>
                  <a:lnTo>
                    <a:pt x="263" y="767"/>
                  </a:lnTo>
                  <a:lnTo>
                    <a:pt x="263" y="774"/>
                  </a:lnTo>
                  <a:lnTo>
                    <a:pt x="264" y="851"/>
                  </a:lnTo>
                  <a:lnTo>
                    <a:pt x="264" y="833"/>
                  </a:lnTo>
                  <a:lnTo>
                    <a:pt x="265" y="787"/>
                  </a:lnTo>
                  <a:lnTo>
                    <a:pt x="265" y="773"/>
                  </a:lnTo>
                  <a:lnTo>
                    <a:pt x="265" y="587"/>
                  </a:lnTo>
                  <a:lnTo>
                    <a:pt x="266" y="544"/>
                  </a:lnTo>
                  <a:lnTo>
                    <a:pt x="266" y="606"/>
                  </a:lnTo>
                  <a:lnTo>
                    <a:pt x="267" y="743"/>
                  </a:lnTo>
                  <a:lnTo>
                    <a:pt x="267" y="733"/>
                  </a:lnTo>
                  <a:lnTo>
                    <a:pt x="269" y="760"/>
                  </a:lnTo>
                  <a:lnTo>
                    <a:pt x="269" y="878"/>
                  </a:lnTo>
                  <a:lnTo>
                    <a:pt x="269" y="851"/>
                  </a:lnTo>
                  <a:lnTo>
                    <a:pt x="270" y="783"/>
                  </a:lnTo>
                  <a:lnTo>
                    <a:pt x="270" y="770"/>
                  </a:lnTo>
                  <a:lnTo>
                    <a:pt x="271" y="830"/>
                  </a:lnTo>
                  <a:lnTo>
                    <a:pt x="271" y="824"/>
                  </a:lnTo>
                  <a:lnTo>
                    <a:pt x="272" y="765"/>
                  </a:lnTo>
                  <a:lnTo>
                    <a:pt x="272" y="592"/>
                  </a:lnTo>
                  <a:lnTo>
                    <a:pt x="272" y="518"/>
                  </a:lnTo>
                  <a:lnTo>
                    <a:pt x="273" y="541"/>
                  </a:lnTo>
                  <a:lnTo>
                    <a:pt x="273" y="607"/>
                  </a:lnTo>
                  <a:lnTo>
                    <a:pt x="275" y="742"/>
                  </a:lnTo>
                  <a:lnTo>
                    <a:pt x="275" y="621"/>
                  </a:lnTo>
                  <a:lnTo>
                    <a:pt x="276" y="631"/>
                  </a:lnTo>
                  <a:lnTo>
                    <a:pt x="276" y="692"/>
                  </a:lnTo>
                  <a:lnTo>
                    <a:pt x="277" y="647"/>
                  </a:lnTo>
                  <a:lnTo>
                    <a:pt x="277" y="582"/>
                  </a:lnTo>
                  <a:lnTo>
                    <a:pt x="277" y="529"/>
                  </a:lnTo>
                  <a:lnTo>
                    <a:pt x="278" y="615"/>
                  </a:lnTo>
                  <a:lnTo>
                    <a:pt x="278" y="685"/>
                  </a:lnTo>
                  <a:lnTo>
                    <a:pt x="279" y="607"/>
                  </a:lnTo>
                  <a:lnTo>
                    <a:pt x="279" y="404"/>
                  </a:lnTo>
                  <a:lnTo>
                    <a:pt x="280" y="288"/>
                  </a:lnTo>
                  <a:lnTo>
                    <a:pt x="280" y="291"/>
                  </a:lnTo>
                  <a:lnTo>
                    <a:pt x="280" y="437"/>
                  </a:lnTo>
                  <a:lnTo>
                    <a:pt x="282" y="520"/>
                  </a:lnTo>
                  <a:lnTo>
                    <a:pt x="282" y="567"/>
                  </a:lnTo>
                  <a:lnTo>
                    <a:pt x="283" y="557"/>
                  </a:lnTo>
                  <a:lnTo>
                    <a:pt x="283" y="553"/>
                  </a:lnTo>
                  <a:lnTo>
                    <a:pt x="284" y="570"/>
                  </a:lnTo>
                  <a:lnTo>
                    <a:pt x="284" y="684"/>
                  </a:lnTo>
                  <a:lnTo>
                    <a:pt x="285" y="658"/>
                  </a:lnTo>
                  <a:lnTo>
                    <a:pt x="285" y="653"/>
                  </a:lnTo>
                  <a:lnTo>
                    <a:pt x="285" y="704"/>
                  </a:lnTo>
                  <a:lnTo>
                    <a:pt x="286" y="770"/>
                  </a:lnTo>
                  <a:lnTo>
                    <a:pt x="286" y="709"/>
                  </a:lnTo>
                  <a:lnTo>
                    <a:pt x="288" y="712"/>
                  </a:lnTo>
                  <a:lnTo>
                    <a:pt x="288" y="646"/>
                  </a:lnTo>
                  <a:lnTo>
                    <a:pt x="289" y="690"/>
                  </a:lnTo>
                  <a:lnTo>
                    <a:pt x="289" y="807"/>
                  </a:lnTo>
                  <a:lnTo>
                    <a:pt x="289" y="806"/>
                  </a:lnTo>
                  <a:lnTo>
                    <a:pt x="290" y="759"/>
                  </a:lnTo>
                  <a:lnTo>
                    <a:pt x="290" y="608"/>
                  </a:lnTo>
                  <a:lnTo>
                    <a:pt x="291" y="604"/>
                  </a:lnTo>
                  <a:lnTo>
                    <a:pt x="291" y="721"/>
                  </a:lnTo>
                  <a:lnTo>
                    <a:pt x="292" y="730"/>
                  </a:lnTo>
                  <a:lnTo>
                    <a:pt x="292" y="754"/>
                  </a:lnTo>
                  <a:lnTo>
                    <a:pt x="293" y="744"/>
                  </a:lnTo>
                  <a:lnTo>
                    <a:pt x="293" y="744"/>
                  </a:lnTo>
                  <a:lnTo>
                    <a:pt x="293" y="853"/>
                  </a:lnTo>
                  <a:lnTo>
                    <a:pt x="295" y="825"/>
                  </a:lnTo>
                  <a:lnTo>
                    <a:pt x="295" y="798"/>
                  </a:lnTo>
                  <a:lnTo>
                    <a:pt x="296" y="893"/>
                  </a:lnTo>
                  <a:lnTo>
                    <a:pt x="296" y="859"/>
                  </a:lnTo>
                  <a:lnTo>
                    <a:pt x="297" y="818"/>
                  </a:lnTo>
                  <a:lnTo>
                    <a:pt x="297" y="744"/>
                  </a:lnTo>
                  <a:lnTo>
                    <a:pt x="298" y="740"/>
                  </a:lnTo>
                  <a:lnTo>
                    <a:pt x="298" y="717"/>
                  </a:lnTo>
                  <a:lnTo>
                    <a:pt x="298" y="791"/>
                  </a:lnTo>
                  <a:lnTo>
                    <a:pt x="299" y="929"/>
                  </a:lnTo>
                  <a:lnTo>
                    <a:pt x="299" y="869"/>
                  </a:lnTo>
                  <a:lnTo>
                    <a:pt x="301" y="796"/>
                  </a:lnTo>
                  <a:lnTo>
                    <a:pt x="301" y="708"/>
                  </a:lnTo>
                  <a:lnTo>
                    <a:pt x="302" y="728"/>
                  </a:lnTo>
                  <a:lnTo>
                    <a:pt x="302" y="800"/>
                  </a:lnTo>
                  <a:lnTo>
                    <a:pt x="303" y="788"/>
                  </a:lnTo>
                  <a:lnTo>
                    <a:pt x="303" y="770"/>
                  </a:lnTo>
                  <a:lnTo>
                    <a:pt x="303" y="812"/>
                  </a:lnTo>
                  <a:lnTo>
                    <a:pt x="304" y="725"/>
                  </a:lnTo>
                  <a:lnTo>
                    <a:pt x="304" y="657"/>
                  </a:lnTo>
                  <a:lnTo>
                    <a:pt x="305" y="709"/>
                  </a:lnTo>
                  <a:lnTo>
                    <a:pt x="305" y="879"/>
                  </a:lnTo>
                  <a:lnTo>
                    <a:pt x="305" y="955"/>
                  </a:lnTo>
                  <a:lnTo>
                    <a:pt x="306" y="923"/>
                  </a:lnTo>
                  <a:lnTo>
                    <a:pt x="306" y="931"/>
                  </a:lnTo>
                  <a:lnTo>
                    <a:pt x="306" y="999"/>
                  </a:lnTo>
                  <a:lnTo>
                    <a:pt x="308" y="998"/>
                  </a:lnTo>
                  <a:lnTo>
                    <a:pt x="308" y="886"/>
                  </a:lnTo>
                  <a:lnTo>
                    <a:pt x="308" y="832"/>
                  </a:lnTo>
                  <a:lnTo>
                    <a:pt x="309" y="737"/>
                  </a:lnTo>
                  <a:lnTo>
                    <a:pt x="309" y="728"/>
                  </a:lnTo>
                  <a:lnTo>
                    <a:pt x="309" y="733"/>
                  </a:lnTo>
                  <a:lnTo>
                    <a:pt x="310" y="791"/>
                  </a:lnTo>
                  <a:lnTo>
                    <a:pt x="310" y="891"/>
                  </a:lnTo>
                  <a:lnTo>
                    <a:pt x="310" y="824"/>
                  </a:lnTo>
                  <a:lnTo>
                    <a:pt x="311" y="750"/>
                  </a:lnTo>
                  <a:lnTo>
                    <a:pt x="311" y="736"/>
                  </a:lnTo>
                  <a:lnTo>
                    <a:pt x="311" y="698"/>
                  </a:lnTo>
                  <a:lnTo>
                    <a:pt x="312" y="664"/>
                  </a:lnTo>
                  <a:lnTo>
                    <a:pt x="312" y="657"/>
                  </a:lnTo>
                  <a:lnTo>
                    <a:pt x="312" y="689"/>
                  </a:lnTo>
                  <a:lnTo>
                    <a:pt x="314" y="689"/>
                  </a:lnTo>
                  <a:lnTo>
                    <a:pt x="314" y="678"/>
                  </a:lnTo>
                  <a:lnTo>
                    <a:pt x="314" y="704"/>
                  </a:lnTo>
                  <a:lnTo>
                    <a:pt x="315" y="736"/>
                  </a:lnTo>
                  <a:lnTo>
                    <a:pt x="315" y="689"/>
                  </a:lnTo>
                  <a:lnTo>
                    <a:pt x="315" y="601"/>
                  </a:lnTo>
                  <a:lnTo>
                    <a:pt x="316" y="547"/>
                  </a:lnTo>
                  <a:lnTo>
                    <a:pt x="316" y="524"/>
                  </a:lnTo>
                  <a:lnTo>
                    <a:pt x="316" y="549"/>
                  </a:lnTo>
                  <a:lnTo>
                    <a:pt x="317" y="608"/>
                  </a:lnTo>
                  <a:lnTo>
                    <a:pt x="317" y="673"/>
                  </a:lnTo>
                  <a:lnTo>
                    <a:pt x="317" y="667"/>
                  </a:lnTo>
                  <a:lnTo>
                    <a:pt x="318" y="679"/>
                  </a:lnTo>
                  <a:lnTo>
                    <a:pt x="318" y="657"/>
                  </a:lnTo>
                  <a:lnTo>
                    <a:pt x="318" y="670"/>
                  </a:lnTo>
                  <a:lnTo>
                    <a:pt x="319" y="694"/>
                  </a:lnTo>
                  <a:lnTo>
                    <a:pt x="319" y="690"/>
                  </a:lnTo>
                  <a:lnTo>
                    <a:pt x="319" y="647"/>
                  </a:lnTo>
                  <a:lnTo>
                    <a:pt x="321" y="634"/>
                  </a:lnTo>
                  <a:lnTo>
                    <a:pt x="321" y="657"/>
                  </a:lnTo>
                  <a:lnTo>
                    <a:pt x="321" y="705"/>
                  </a:lnTo>
                  <a:lnTo>
                    <a:pt x="322" y="742"/>
                  </a:lnTo>
                  <a:lnTo>
                    <a:pt x="322" y="736"/>
                  </a:lnTo>
                  <a:lnTo>
                    <a:pt x="322" y="695"/>
                  </a:lnTo>
                  <a:lnTo>
                    <a:pt x="323" y="645"/>
                  </a:lnTo>
                  <a:lnTo>
                    <a:pt x="323" y="624"/>
                  </a:lnTo>
                  <a:lnTo>
                    <a:pt x="323" y="640"/>
                  </a:lnTo>
                  <a:lnTo>
                    <a:pt x="324" y="615"/>
                  </a:lnTo>
                  <a:lnTo>
                    <a:pt x="324" y="600"/>
                  </a:lnTo>
                  <a:lnTo>
                    <a:pt x="324" y="694"/>
                  </a:lnTo>
                  <a:lnTo>
                    <a:pt x="325" y="763"/>
                  </a:lnTo>
                  <a:lnTo>
                    <a:pt x="325" y="749"/>
                  </a:lnTo>
                  <a:lnTo>
                    <a:pt x="325" y="691"/>
                  </a:lnTo>
                  <a:lnTo>
                    <a:pt x="327" y="604"/>
                  </a:lnTo>
                  <a:lnTo>
                    <a:pt x="327" y="607"/>
                  </a:lnTo>
                  <a:lnTo>
                    <a:pt x="327" y="734"/>
                  </a:lnTo>
                  <a:lnTo>
                    <a:pt x="328" y="769"/>
                  </a:lnTo>
                  <a:lnTo>
                    <a:pt x="328" y="699"/>
                  </a:lnTo>
                  <a:lnTo>
                    <a:pt x="328" y="650"/>
                  </a:lnTo>
                  <a:lnTo>
                    <a:pt x="329" y="666"/>
                  </a:lnTo>
                  <a:lnTo>
                    <a:pt x="329" y="694"/>
                  </a:lnTo>
                  <a:lnTo>
                    <a:pt x="329" y="760"/>
                  </a:lnTo>
                  <a:lnTo>
                    <a:pt x="330" y="743"/>
                  </a:lnTo>
                  <a:lnTo>
                    <a:pt x="330" y="754"/>
                  </a:lnTo>
                  <a:lnTo>
                    <a:pt x="330" y="765"/>
                  </a:lnTo>
                  <a:lnTo>
                    <a:pt x="331" y="728"/>
                  </a:lnTo>
                  <a:lnTo>
                    <a:pt x="331" y="684"/>
                  </a:lnTo>
                  <a:lnTo>
                    <a:pt x="331" y="652"/>
                  </a:lnTo>
                  <a:lnTo>
                    <a:pt x="332" y="653"/>
                  </a:lnTo>
                  <a:lnTo>
                    <a:pt x="332" y="666"/>
                  </a:lnTo>
                  <a:lnTo>
                    <a:pt x="332" y="652"/>
                  </a:lnTo>
                  <a:lnTo>
                    <a:pt x="334" y="608"/>
                  </a:lnTo>
                  <a:lnTo>
                    <a:pt x="334" y="660"/>
                  </a:lnTo>
                  <a:lnTo>
                    <a:pt x="334" y="804"/>
                  </a:lnTo>
                  <a:lnTo>
                    <a:pt x="335" y="782"/>
                  </a:lnTo>
                  <a:lnTo>
                    <a:pt x="335" y="744"/>
                  </a:lnTo>
                  <a:lnTo>
                    <a:pt x="335" y="749"/>
                  </a:lnTo>
                  <a:lnTo>
                    <a:pt x="336" y="722"/>
                  </a:lnTo>
                  <a:lnTo>
                    <a:pt x="336" y="650"/>
                  </a:lnTo>
                  <a:lnTo>
                    <a:pt x="336" y="649"/>
                  </a:lnTo>
                  <a:lnTo>
                    <a:pt x="337" y="664"/>
                  </a:lnTo>
                  <a:lnTo>
                    <a:pt x="337" y="678"/>
                  </a:lnTo>
                  <a:lnTo>
                    <a:pt x="338" y="714"/>
                  </a:lnTo>
                  <a:lnTo>
                    <a:pt x="338" y="686"/>
                  </a:lnTo>
                  <a:lnTo>
                    <a:pt x="338" y="615"/>
                  </a:lnTo>
                  <a:lnTo>
                    <a:pt x="340" y="631"/>
                  </a:lnTo>
                  <a:lnTo>
                    <a:pt x="340" y="691"/>
                  </a:lnTo>
                  <a:lnTo>
                    <a:pt x="340" y="703"/>
                  </a:lnTo>
                  <a:lnTo>
                    <a:pt x="341" y="679"/>
                  </a:lnTo>
                  <a:lnTo>
                    <a:pt x="341" y="696"/>
                  </a:lnTo>
                  <a:lnTo>
                    <a:pt x="341" y="746"/>
                  </a:lnTo>
                  <a:lnTo>
                    <a:pt x="342" y="806"/>
                  </a:lnTo>
                  <a:lnTo>
                    <a:pt x="342" y="865"/>
                  </a:lnTo>
                  <a:lnTo>
                    <a:pt x="342" y="856"/>
                  </a:lnTo>
                  <a:lnTo>
                    <a:pt x="343" y="836"/>
                  </a:lnTo>
                  <a:lnTo>
                    <a:pt x="343" y="782"/>
                  </a:lnTo>
                  <a:lnTo>
                    <a:pt x="343" y="768"/>
                  </a:lnTo>
                  <a:lnTo>
                    <a:pt x="344" y="785"/>
                  </a:lnTo>
                  <a:lnTo>
                    <a:pt x="344" y="760"/>
                  </a:lnTo>
                  <a:lnTo>
                    <a:pt x="344" y="736"/>
                  </a:lnTo>
                  <a:lnTo>
                    <a:pt x="345" y="753"/>
                  </a:lnTo>
                  <a:lnTo>
                    <a:pt x="345" y="852"/>
                  </a:lnTo>
                  <a:lnTo>
                    <a:pt x="345" y="840"/>
                  </a:lnTo>
                  <a:lnTo>
                    <a:pt x="347" y="791"/>
                  </a:lnTo>
                  <a:lnTo>
                    <a:pt x="347" y="767"/>
                  </a:lnTo>
                  <a:lnTo>
                    <a:pt x="347" y="791"/>
                  </a:lnTo>
                  <a:lnTo>
                    <a:pt x="348" y="791"/>
                  </a:lnTo>
                  <a:lnTo>
                    <a:pt x="348" y="718"/>
                  </a:lnTo>
                  <a:lnTo>
                    <a:pt x="348" y="699"/>
                  </a:lnTo>
                  <a:lnTo>
                    <a:pt x="349" y="737"/>
                  </a:lnTo>
                  <a:lnTo>
                    <a:pt x="349" y="804"/>
                  </a:lnTo>
                  <a:lnTo>
                    <a:pt x="349" y="839"/>
                  </a:lnTo>
                  <a:lnTo>
                    <a:pt x="350" y="880"/>
                  </a:lnTo>
                  <a:lnTo>
                    <a:pt x="350" y="839"/>
                  </a:lnTo>
                  <a:lnTo>
                    <a:pt x="350" y="807"/>
                  </a:lnTo>
                  <a:lnTo>
                    <a:pt x="351" y="804"/>
                  </a:lnTo>
                  <a:lnTo>
                    <a:pt x="351" y="812"/>
                  </a:lnTo>
                  <a:lnTo>
                    <a:pt x="351" y="806"/>
                  </a:lnTo>
                  <a:lnTo>
                    <a:pt x="353" y="828"/>
                  </a:lnTo>
                  <a:lnTo>
                    <a:pt x="353" y="905"/>
                  </a:lnTo>
                  <a:lnTo>
                    <a:pt x="354" y="930"/>
                  </a:lnTo>
                  <a:lnTo>
                    <a:pt x="354" y="889"/>
                  </a:lnTo>
                  <a:lnTo>
                    <a:pt x="354" y="828"/>
                  </a:lnTo>
                  <a:lnTo>
                    <a:pt x="355" y="798"/>
                  </a:lnTo>
                  <a:lnTo>
                    <a:pt x="355" y="767"/>
                  </a:lnTo>
                  <a:lnTo>
                    <a:pt x="355" y="697"/>
                  </a:lnTo>
                  <a:lnTo>
                    <a:pt x="356" y="654"/>
                  </a:lnTo>
                  <a:lnTo>
                    <a:pt x="356" y="654"/>
                  </a:lnTo>
                  <a:lnTo>
                    <a:pt x="356" y="724"/>
                  </a:lnTo>
                  <a:lnTo>
                    <a:pt x="357" y="776"/>
                  </a:lnTo>
                  <a:lnTo>
                    <a:pt x="357" y="756"/>
                  </a:lnTo>
                  <a:lnTo>
                    <a:pt x="357" y="753"/>
                  </a:lnTo>
                  <a:lnTo>
                    <a:pt x="359" y="791"/>
                  </a:lnTo>
                  <a:lnTo>
                    <a:pt x="359" y="754"/>
                  </a:lnTo>
                  <a:lnTo>
                    <a:pt x="359" y="716"/>
                  </a:lnTo>
                  <a:lnTo>
                    <a:pt x="360" y="759"/>
                  </a:lnTo>
                  <a:lnTo>
                    <a:pt x="360" y="865"/>
                  </a:lnTo>
                  <a:lnTo>
                    <a:pt x="360" y="799"/>
                  </a:lnTo>
                  <a:lnTo>
                    <a:pt x="361" y="733"/>
                  </a:lnTo>
                  <a:lnTo>
                    <a:pt x="361" y="730"/>
                  </a:lnTo>
                  <a:lnTo>
                    <a:pt x="361" y="725"/>
                  </a:lnTo>
                  <a:lnTo>
                    <a:pt x="362" y="760"/>
                  </a:lnTo>
                  <a:lnTo>
                    <a:pt x="362" y="822"/>
                  </a:lnTo>
                  <a:lnTo>
                    <a:pt x="362" y="828"/>
                  </a:lnTo>
                  <a:lnTo>
                    <a:pt x="363" y="827"/>
                  </a:lnTo>
                  <a:lnTo>
                    <a:pt x="363" y="864"/>
                  </a:lnTo>
                  <a:lnTo>
                    <a:pt x="363" y="872"/>
                  </a:lnTo>
                  <a:lnTo>
                    <a:pt x="364" y="763"/>
                  </a:lnTo>
                  <a:lnTo>
                    <a:pt x="364" y="658"/>
                  </a:lnTo>
                  <a:lnTo>
                    <a:pt x="366" y="567"/>
                  </a:lnTo>
                  <a:lnTo>
                    <a:pt x="366" y="568"/>
                  </a:lnTo>
                  <a:lnTo>
                    <a:pt x="366" y="630"/>
                  </a:lnTo>
                  <a:lnTo>
                    <a:pt x="367" y="691"/>
                  </a:lnTo>
                  <a:lnTo>
                    <a:pt x="367" y="696"/>
                  </a:lnTo>
                  <a:lnTo>
                    <a:pt x="367" y="724"/>
                  </a:lnTo>
                  <a:lnTo>
                    <a:pt x="368" y="756"/>
                  </a:lnTo>
                  <a:lnTo>
                    <a:pt x="368" y="760"/>
                  </a:lnTo>
                  <a:lnTo>
                    <a:pt x="368" y="806"/>
                  </a:lnTo>
                  <a:lnTo>
                    <a:pt x="369" y="819"/>
                  </a:lnTo>
                  <a:lnTo>
                    <a:pt x="369" y="774"/>
                  </a:lnTo>
                  <a:lnTo>
                    <a:pt x="369" y="748"/>
                  </a:lnTo>
                  <a:lnTo>
                    <a:pt x="370" y="779"/>
                  </a:lnTo>
                  <a:lnTo>
                    <a:pt x="370" y="748"/>
                  </a:lnTo>
                  <a:lnTo>
                    <a:pt x="370" y="671"/>
                  </a:lnTo>
                  <a:lnTo>
                    <a:pt x="372" y="652"/>
                  </a:lnTo>
                  <a:lnTo>
                    <a:pt x="372" y="654"/>
                  </a:lnTo>
                  <a:lnTo>
                    <a:pt x="372" y="747"/>
                  </a:lnTo>
                  <a:lnTo>
                    <a:pt x="373" y="747"/>
                  </a:lnTo>
                  <a:lnTo>
                    <a:pt x="373" y="701"/>
                  </a:lnTo>
                  <a:lnTo>
                    <a:pt x="373" y="698"/>
                  </a:lnTo>
                  <a:lnTo>
                    <a:pt x="374" y="717"/>
                  </a:lnTo>
                  <a:lnTo>
                    <a:pt x="374" y="753"/>
                  </a:lnTo>
                  <a:lnTo>
                    <a:pt x="374" y="750"/>
                  </a:lnTo>
                  <a:lnTo>
                    <a:pt x="375" y="740"/>
                  </a:lnTo>
                  <a:lnTo>
                    <a:pt x="375" y="725"/>
                  </a:lnTo>
                  <a:lnTo>
                    <a:pt x="376" y="755"/>
                  </a:lnTo>
                  <a:lnTo>
                    <a:pt x="376" y="727"/>
                  </a:lnTo>
                  <a:lnTo>
                    <a:pt x="376" y="672"/>
                  </a:lnTo>
                  <a:lnTo>
                    <a:pt x="377" y="675"/>
                  </a:lnTo>
                  <a:lnTo>
                    <a:pt x="377" y="736"/>
                  </a:lnTo>
                  <a:lnTo>
                    <a:pt x="377" y="791"/>
                  </a:lnTo>
                  <a:lnTo>
                    <a:pt x="379" y="807"/>
                  </a:lnTo>
                  <a:lnTo>
                    <a:pt x="379" y="783"/>
                  </a:lnTo>
                  <a:lnTo>
                    <a:pt x="379" y="761"/>
                  </a:lnTo>
                  <a:lnTo>
                    <a:pt x="380" y="759"/>
                  </a:lnTo>
                  <a:lnTo>
                    <a:pt x="380" y="781"/>
                  </a:lnTo>
                  <a:lnTo>
                    <a:pt x="380" y="796"/>
                  </a:lnTo>
                  <a:lnTo>
                    <a:pt x="381" y="798"/>
                  </a:lnTo>
                  <a:lnTo>
                    <a:pt x="381" y="769"/>
                  </a:lnTo>
                  <a:lnTo>
                    <a:pt x="381" y="743"/>
                  </a:lnTo>
                  <a:lnTo>
                    <a:pt x="382" y="733"/>
                  </a:lnTo>
                  <a:lnTo>
                    <a:pt x="382" y="750"/>
                  </a:lnTo>
                  <a:lnTo>
                    <a:pt x="382" y="767"/>
                  </a:lnTo>
                  <a:lnTo>
                    <a:pt x="383" y="802"/>
                  </a:lnTo>
                  <a:lnTo>
                    <a:pt x="383" y="830"/>
                  </a:lnTo>
                  <a:lnTo>
                    <a:pt x="385" y="840"/>
                  </a:lnTo>
                  <a:lnTo>
                    <a:pt x="385" y="798"/>
                  </a:lnTo>
                  <a:lnTo>
                    <a:pt x="385" y="755"/>
                  </a:lnTo>
                  <a:lnTo>
                    <a:pt x="386" y="768"/>
                  </a:lnTo>
                  <a:lnTo>
                    <a:pt x="386" y="822"/>
                  </a:lnTo>
                  <a:lnTo>
                    <a:pt x="386" y="809"/>
                  </a:lnTo>
                  <a:lnTo>
                    <a:pt x="387" y="802"/>
                  </a:lnTo>
                  <a:lnTo>
                    <a:pt x="387" y="818"/>
                  </a:lnTo>
                  <a:lnTo>
                    <a:pt x="387" y="820"/>
                  </a:lnTo>
                  <a:lnTo>
                    <a:pt x="388" y="754"/>
                  </a:lnTo>
                  <a:lnTo>
                    <a:pt x="388" y="757"/>
                  </a:lnTo>
                  <a:lnTo>
                    <a:pt x="388" y="773"/>
                  </a:lnTo>
                  <a:lnTo>
                    <a:pt x="389" y="806"/>
                  </a:lnTo>
                  <a:lnTo>
                    <a:pt x="389" y="791"/>
                  </a:lnTo>
                  <a:lnTo>
                    <a:pt x="389" y="780"/>
                  </a:lnTo>
                  <a:lnTo>
                    <a:pt x="390" y="776"/>
                  </a:lnTo>
                  <a:lnTo>
                    <a:pt x="390" y="843"/>
                  </a:lnTo>
                  <a:lnTo>
                    <a:pt x="390" y="789"/>
                  </a:lnTo>
                  <a:lnTo>
                    <a:pt x="392" y="721"/>
                  </a:lnTo>
                  <a:lnTo>
                    <a:pt x="392" y="709"/>
                  </a:lnTo>
                  <a:lnTo>
                    <a:pt x="393" y="763"/>
                  </a:lnTo>
                  <a:lnTo>
                    <a:pt x="393" y="644"/>
                  </a:lnTo>
                  <a:lnTo>
                    <a:pt x="393" y="621"/>
                  </a:lnTo>
                  <a:lnTo>
                    <a:pt x="394" y="634"/>
                  </a:lnTo>
                  <a:lnTo>
                    <a:pt x="394" y="684"/>
                  </a:lnTo>
                  <a:lnTo>
                    <a:pt x="394" y="662"/>
                  </a:lnTo>
                  <a:lnTo>
                    <a:pt x="395" y="711"/>
                  </a:lnTo>
                  <a:lnTo>
                    <a:pt x="395" y="772"/>
                  </a:lnTo>
                  <a:lnTo>
                    <a:pt x="395" y="766"/>
                  </a:lnTo>
                  <a:lnTo>
                    <a:pt x="396" y="746"/>
                  </a:lnTo>
                  <a:lnTo>
                    <a:pt x="396" y="744"/>
                  </a:lnTo>
                  <a:lnTo>
                    <a:pt x="396" y="650"/>
                  </a:lnTo>
                  <a:lnTo>
                    <a:pt x="398" y="643"/>
                  </a:lnTo>
                  <a:lnTo>
                    <a:pt x="398" y="652"/>
                  </a:lnTo>
                  <a:lnTo>
                    <a:pt x="398" y="652"/>
                  </a:lnTo>
                  <a:lnTo>
                    <a:pt x="399" y="660"/>
                  </a:lnTo>
                  <a:lnTo>
                    <a:pt x="399" y="756"/>
                  </a:lnTo>
                  <a:lnTo>
                    <a:pt x="400" y="821"/>
                  </a:lnTo>
                  <a:lnTo>
                    <a:pt x="400" y="780"/>
                  </a:lnTo>
                  <a:lnTo>
                    <a:pt x="400" y="770"/>
                  </a:lnTo>
                  <a:lnTo>
                    <a:pt x="401" y="793"/>
                  </a:lnTo>
                  <a:lnTo>
                    <a:pt x="401" y="811"/>
                  </a:lnTo>
                  <a:lnTo>
                    <a:pt x="401" y="891"/>
                  </a:lnTo>
                  <a:lnTo>
                    <a:pt x="402" y="891"/>
                  </a:lnTo>
                  <a:lnTo>
                    <a:pt x="402" y="793"/>
                  </a:lnTo>
                  <a:lnTo>
                    <a:pt x="402" y="744"/>
                  </a:lnTo>
                  <a:lnTo>
                    <a:pt x="403" y="757"/>
                  </a:lnTo>
                  <a:lnTo>
                    <a:pt x="403" y="792"/>
                  </a:lnTo>
                  <a:lnTo>
                    <a:pt x="403" y="795"/>
                  </a:lnTo>
                  <a:lnTo>
                    <a:pt x="405" y="800"/>
                  </a:lnTo>
                  <a:lnTo>
                    <a:pt x="405" y="809"/>
                  </a:lnTo>
                  <a:lnTo>
                    <a:pt x="405" y="768"/>
                  </a:lnTo>
                  <a:lnTo>
                    <a:pt x="406" y="737"/>
                  </a:lnTo>
                  <a:lnTo>
                    <a:pt x="406" y="743"/>
                  </a:lnTo>
                  <a:lnTo>
                    <a:pt x="407" y="743"/>
                  </a:lnTo>
                  <a:lnTo>
                    <a:pt x="407" y="747"/>
                  </a:lnTo>
                  <a:lnTo>
                    <a:pt x="407" y="820"/>
                  </a:lnTo>
                  <a:lnTo>
                    <a:pt x="408" y="914"/>
                  </a:lnTo>
                  <a:lnTo>
                    <a:pt x="408" y="888"/>
                  </a:lnTo>
                  <a:lnTo>
                    <a:pt x="408" y="775"/>
                  </a:lnTo>
                  <a:lnTo>
                    <a:pt x="409" y="691"/>
                  </a:lnTo>
                  <a:lnTo>
                    <a:pt x="409" y="699"/>
                  </a:lnTo>
                  <a:lnTo>
                    <a:pt x="409" y="696"/>
                  </a:lnTo>
                  <a:lnTo>
                    <a:pt x="411" y="789"/>
                  </a:lnTo>
                  <a:lnTo>
                    <a:pt x="411" y="821"/>
                  </a:lnTo>
                  <a:lnTo>
                    <a:pt x="411" y="800"/>
                  </a:lnTo>
                  <a:lnTo>
                    <a:pt x="412" y="817"/>
                  </a:lnTo>
                  <a:lnTo>
                    <a:pt x="412" y="827"/>
                  </a:lnTo>
                  <a:lnTo>
                    <a:pt x="412" y="838"/>
                  </a:lnTo>
                  <a:lnTo>
                    <a:pt x="413" y="840"/>
                  </a:lnTo>
                  <a:lnTo>
                    <a:pt x="413" y="814"/>
                  </a:lnTo>
                  <a:lnTo>
                    <a:pt x="414" y="775"/>
                  </a:lnTo>
                  <a:lnTo>
                    <a:pt x="414" y="718"/>
                  </a:lnTo>
                  <a:lnTo>
                    <a:pt x="414" y="691"/>
                  </a:lnTo>
                  <a:lnTo>
                    <a:pt x="415" y="699"/>
                  </a:lnTo>
                  <a:lnTo>
                    <a:pt x="415" y="763"/>
                  </a:lnTo>
                  <a:lnTo>
                    <a:pt x="415" y="753"/>
                  </a:lnTo>
                  <a:lnTo>
                    <a:pt x="416" y="715"/>
                  </a:lnTo>
                  <a:lnTo>
                    <a:pt x="416" y="724"/>
                  </a:lnTo>
                  <a:lnTo>
                    <a:pt x="416" y="749"/>
                  </a:lnTo>
                  <a:lnTo>
                    <a:pt x="418" y="782"/>
                  </a:lnTo>
                  <a:lnTo>
                    <a:pt x="418" y="787"/>
                  </a:lnTo>
                  <a:lnTo>
                    <a:pt x="418" y="783"/>
                  </a:lnTo>
                  <a:lnTo>
                    <a:pt x="419" y="806"/>
                  </a:lnTo>
                  <a:lnTo>
                    <a:pt x="419" y="862"/>
                  </a:lnTo>
                  <a:lnTo>
                    <a:pt x="420" y="768"/>
                  </a:lnTo>
                  <a:lnTo>
                    <a:pt x="420" y="698"/>
                  </a:lnTo>
                  <a:lnTo>
                    <a:pt x="420" y="664"/>
                  </a:lnTo>
                  <a:lnTo>
                    <a:pt x="421" y="665"/>
                  </a:lnTo>
                  <a:lnTo>
                    <a:pt x="421" y="688"/>
                  </a:lnTo>
                  <a:lnTo>
                    <a:pt x="421" y="783"/>
                  </a:lnTo>
                  <a:lnTo>
                    <a:pt x="422" y="793"/>
                  </a:lnTo>
                  <a:lnTo>
                    <a:pt x="422" y="734"/>
                  </a:lnTo>
                  <a:lnTo>
                    <a:pt x="422" y="660"/>
                  </a:lnTo>
                  <a:lnTo>
                    <a:pt x="424" y="627"/>
                  </a:lnTo>
                  <a:lnTo>
                    <a:pt x="424" y="604"/>
                  </a:lnTo>
                  <a:lnTo>
                    <a:pt x="424" y="704"/>
                  </a:lnTo>
                  <a:lnTo>
                    <a:pt x="425" y="677"/>
                  </a:lnTo>
                  <a:lnTo>
                    <a:pt x="425" y="669"/>
                  </a:lnTo>
                  <a:lnTo>
                    <a:pt x="426" y="729"/>
                  </a:lnTo>
                  <a:lnTo>
                    <a:pt x="426" y="845"/>
                  </a:lnTo>
                  <a:lnTo>
                    <a:pt x="426" y="891"/>
                  </a:lnTo>
                  <a:lnTo>
                    <a:pt x="427" y="819"/>
                  </a:lnTo>
                  <a:lnTo>
                    <a:pt x="427" y="715"/>
                  </a:lnTo>
                  <a:lnTo>
                    <a:pt x="427" y="733"/>
                  </a:lnTo>
                  <a:lnTo>
                    <a:pt x="428" y="749"/>
                  </a:lnTo>
                  <a:lnTo>
                    <a:pt x="428" y="684"/>
                  </a:lnTo>
                  <a:lnTo>
                    <a:pt x="428" y="663"/>
                  </a:lnTo>
                  <a:lnTo>
                    <a:pt x="429" y="718"/>
                  </a:lnTo>
                  <a:lnTo>
                    <a:pt x="429" y="746"/>
                  </a:lnTo>
                  <a:lnTo>
                    <a:pt x="429" y="755"/>
                  </a:lnTo>
                  <a:lnTo>
                    <a:pt x="431" y="727"/>
                  </a:lnTo>
                  <a:lnTo>
                    <a:pt x="431" y="717"/>
                  </a:lnTo>
                  <a:lnTo>
                    <a:pt x="432" y="702"/>
                  </a:lnTo>
                  <a:lnTo>
                    <a:pt x="432" y="720"/>
                  </a:lnTo>
                  <a:lnTo>
                    <a:pt x="432" y="718"/>
                  </a:lnTo>
                  <a:lnTo>
                    <a:pt x="433" y="737"/>
                  </a:lnTo>
                  <a:lnTo>
                    <a:pt x="433" y="753"/>
                  </a:lnTo>
                  <a:lnTo>
                    <a:pt x="433" y="718"/>
                  </a:lnTo>
                  <a:lnTo>
                    <a:pt x="434" y="722"/>
                  </a:lnTo>
                  <a:lnTo>
                    <a:pt x="434" y="808"/>
                  </a:lnTo>
                  <a:lnTo>
                    <a:pt x="434" y="840"/>
                  </a:lnTo>
                  <a:lnTo>
                    <a:pt x="435" y="806"/>
                  </a:lnTo>
                  <a:lnTo>
                    <a:pt x="435" y="804"/>
                  </a:lnTo>
                  <a:lnTo>
                    <a:pt x="437" y="766"/>
                  </a:lnTo>
                  <a:lnTo>
                    <a:pt x="437" y="695"/>
                  </a:lnTo>
                  <a:lnTo>
                    <a:pt x="437" y="701"/>
                  </a:lnTo>
                  <a:lnTo>
                    <a:pt x="438" y="762"/>
                  </a:lnTo>
                  <a:lnTo>
                    <a:pt x="438" y="756"/>
                  </a:lnTo>
                  <a:lnTo>
                    <a:pt x="438" y="744"/>
                  </a:lnTo>
                  <a:lnTo>
                    <a:pt x="439" y="738"/>
                  </a:lnTo>
                  <a:lnTo>
                    <a:pt x="439" y="766"/>
                  </a:lnTo>
                  <a:lnTo>
                    <a:pt x="439" y="728"/>
                  </a:lnTo>
                  <a:lnTo>
                    <a:pt x="440" y="715"/>
                  </a:lnTo>
                  <a:lnTo>
                    <a:pt x="440" y="697"/>
                  </a:lnTo>
                  <a:lnTo>
                    <a:pt x="440" y="748"/>
                  </a:lnTo>
                  <a:lnTo>
                    <a:pt x="441" y="742"/>
                  </a:lnTo>
                  <a:lnTo>
                    <a:pt x="441" y="749"/>
                  </a:lnTo>
                  <a:lnTo>
                    <a:pt x="442" y="775"/>
                  </a:lnTo>
                  <a:lnTo>
                    <a:pt x="442" y="830"/>
                  </a:lnTo>
                  <a:lnTo>
                    <a:pt x="442" y="799"/>
                  </a:lnTo>
                  <a:lnTo>
                    <a:pt x="444" y="780"/>
                  </a:lnTo>
                  <a:lnTo>
                    <a:pt x="444" y="766"/>
                  </a:lnTo>
                  <a:lnTo>
                    <a:pt x="444" y="727"/>
                  </a:lnTo>
                  <a:lnTo>
                    <a:pt x="445" y="721"/>
                  </a:lnTo>
                  <a:lnTo>
                    <a:pt x="445" y="769"/>
                  </a:lnTo>
                  <a:lnTo>
                    <a:pt x="445" y="811"/>
                  </a:lnTo>
                  <a:lnTo>
                    <a:pt x="446" y="801"/>
                  </a:lnTo>
                  <a:lnTo>
                    <a:pt x="446" y="794"/>
                  </a:lnTo>
                  <a:lnTo>
                    <a:pt x="447" y="818"/>
                  </a:lnTo>
                  <a:lnTo>
                    <a:pt x="447" y="802"/>
                  </a:lnTo>
                  <a:lnTo>
                    <a:pt x="447" y="757"/>
                  </a:lnTo>
                  <a:lnTo>
                    <a:pt x="448" y="749"/>
                  </a:lnTo>
                  <a:lnTo>
                    <a:pt x="448" y="762"/>
                  </a:lnTo>
                  <a:lnTo>
                    <a:pt x="448" y="828"/>
                  </a:lnTo>
                  <a:lnTo>
                    <a:pt x="450" y="831"/>
                  </a:lnTo>
                  <a:lnTo>
                    <a:pt x="450" y="814"/>
                  </a:lnTo>
                  <a:lnTo>
                    <a:pt x="450" y="822"/>
                  </a:lnTo>
                  <a:lnTo>
                    <a:pt x="451" y="844"/>
                  </a:lnTo>
                  <a:lnTo>
                    <a:pt x="451" y="817"/>
                  </a:lnTo>
                  <a:lnTo>
                    <a:pt x="452" y="752"/>
                  </a:lnTo>
                  <a:lnTo>
                    <a:pt x="452" y="746"/>
                  </a:lnTo>
                  <a:lnTo>
                    <a:pt x="452" y="757"/>
                  </a:lnTo>
                  <a:lnTo>
                    <a:pt x="453" y="708"/>
                  </a:lnTo>
                  <a:lnTo>
                    <a:pt x="453" y="688"/>
                  </a:lnTo>
                  <a:lnTo>
                    <a:pt x="453" y="691"/>
                  </a:lnTo>
                  <a:lnTo>
                    <a:pt x="454" y="766"/>
                  </a:lnTo>
                  <a:lnTo>
                    <a:pt x="454" y="752"/>
                  </a:lnTo>
                  <a:lnTo>
                    <a:pt x="454" y="748"/>
                  </a:lnTo>
                  <a:lnTo>
                    <a:pt x="455" y="755"/>
                  </a:lnTo>
                  <a:lnTo>
                    <a:pt x="455" y="776"/>
                  </a:lnTo>
                  <a:lnTo>
                    <a:pt x="457" y="741"/>
                  </a:lnTo>
                  <a:lnTo>
                    <a:pt x="457" y="741"/>
                  </a:lnTo>
                  <a:lnTo>
                    <a:pt x="457" y="765"/>
                  </a:lnTo>
                  <a:lnTo>
                    <a:pt x="458" y="781"/>
                  </a:lnTo>
                  <a:lnTo>
                    <a:pt x="458" y="780"/>
                  </a:lnTo>
                  <a:lnTo>
                    <a:pt x="458" y="766"/>
                  </a:lnTo>
                  <a:lnTo>
                    <a:pt x="459" y="779"/>
                  </a:lnTo>
                  <a:lnTo>
                    <a:pt x="459" y="780"/>
                  </a:lnTo>
                  <a:lnTo>
                    <a:pt x="459" y="843"/>
                  </a:lnTo>
                  <a:lnTo>
                    <a:pt x="460" y="891"/>
                  </a:lnTo>
                  <a:lnTo>
                    <a:pt x="460" y="820"/>
                  </a:lnTo>
                  <a:lnTo>
                    <a:pt x="461" y="742"/>
                  </a:lnTo>
                  <a:lnTo>
                    <a:pt x="461" y="721"/>
                  </a:lnTo>
                  <a:lnTo>
                    <a:pt x="461" y="725"/>
                  </a:lnTo>
                  <a:lnTo>
                    <a:pt x="463" y="783"/>
                  </a:lnTo>
                  <a:lnTo>
                    <a:pt x="463" y="840"/>
                  </a:lnTo>
                  <a:lnTo>
                    <a:pt x="463" y="825"/>
                  </a:lnTo>
                  <a:lnTo>
                    <a:pt x="464" y="792"/>
                  </a:lnTo>
                  <a:lnTo>
                    <a:pt x="464" y="769"/>
                  </a:lnTo>
                  <a:lnTo>
                    <a:pt x="464" y="780"/>
                  </a:lnTo>
                  <a:lnTo>
                    <a:pt x="465" y="787"/>
                  </a:lnTo>
                  <a:lnTo>
                    <a:pt x="465" y="804"/>
                  </a:lnTo>
                  <a:lnTo>
                    <a:pt x="466" y="779"/>
                  </a:lnTo>
                  <a:lnTo>
                    <a:pt x="466" y="737"/>
                  </a:lnTo>
                  <a:lnTo>
                    <a:pt x="466" y="772"/>
                  </a:lnTo>
                  <a:lnTo>
                    <a:pt x="467" y="840"/>
                  </a:lnTo>
                  <a:lnTo>
                    <a:pt x="467" y="860"/>
                  </a:lnTo>
                  <a:lnTo>
                    <a:pt x="467" y="781"/>
                  </a:lnTo>
                  <a:lnTo>
                    <a:pt x="469" y="730"/>
                  </a:lnTo>
                  <a:lnTo>
                    <a:pt x="469" y="695"/>
                  </a:lnTo>
                  <a:lnTo>
                    <a:pt x="470" y="692"/>
                  </a:lnTo>
                  <a:lnTo>
                    <a:pt x="470" y="744"/>
                  </a:lnTo>
                  <a:lnTo>
                    <a:pt x="470" y="852"/>
                  </a:lnTo>
                  <a:lnTo>
                    <a:pt x="471" y="822"/>
                  </a:lnTo>
                  <a:lnTo>
                    <a:pt x="471" y="765"/>
                  </a:lnTo>
                  <a:lnTo>
                    <a:pt x="471" y="741"/>
                  </a:lnTo>
                  <a:lnTo>
                    <a:pt x="472" y="731"/>
                  </a:lnTo>
                  <a:lnTo>
                    <a:pt x="472" y="659"/>
                  </a:lnTo>
                  <a:lnTo>
                    <a:pt x="472" y="626"/>
                  </a:lnTo>
                  <a:lnTo>
                    <a:pt x="473" y="633"/>
                  </a:lnTo>
                  <a:lnTo>
                    <a:pt x="473" y="697"/>
                  </a:lnTo>
                  <a:lnTo>
                    <a:pt x="474" y="747"/>
                  </a:lnTo>
                  <a:lnTo>
                    <a:pt x="474" y="757"/>
                  </a:lnTo>
                  <a:lnTo>
                    <a:pt x="474" y="804"/>
                  </a:lnTo>
                  <a:lnTo>
                    <a:pt x="476" y="819"/>
                  </a:lnTo>
                  <a:lnTo>
                    <a:pt x="476" y="759"/>
                  </a:lnTo>
                  <a:lnTo>
                    <a:pt x="476" y="743"/>
                  </a:lnTo>
                  <a:lnTo>
                    <a:pt x="477" y="767"/>
                  </a:lnTo>
                  <a:lnTo>
                    <a:pt x="477" y="736"/>
                  </a:lnTo>
                  <a:lnTo>
                    <a:pt x="477" y="738"/>
                  </a:lnTo>
                  <a:lnTo>
                    <a:pt x="478" y="737"/>
                  </a:lnTo>
                  <a:lnTo>
                    <a:pt x="478" y="759"/>
                  </a:lnTo>
                  <a:lnTo>
                    <a:pt x="479" y="772"/>
                  </a:lnTo>
                  <a:lnTo>
                    <a:pt x="479" y="789"/>
                  </a:lnTo>
                  <a:lnTo>
                    <a:pt x="479" y="737"/>
                  </a:lnTo>
                  <a:lnTo>
                    <a:pt x="480" y="724"/>
                  </a:lnTo>
                  <a:lnTo>
                    <a:pt x="480" y="747"/>
                  </a:lnTo>
                  <a:lnTo>
                    <a:pt x="480" y="806"/>
                  </a:lnTo>
                  <a:lnTo>
                    <a:pt x="482" y="787"/>
                  </a:lnTo>
                  <a:lnTo>
                    <a:pt x="482" y="741"/>
                  </a:lnTo>
                  <a:lnTo>
                    <a:pt x="483" y="753"/>
                  </a:lnTo>
                  <a:lnTo>
                    <a:pt x="483" y="752"/>
                  </a:lnTo>
                  <a:lnTo>
                    <a:pt x="483" y="759"/>
                  </a:lnTo>
                  <a:lnTo>
                    <a:pt x="484" y="772"/>
                  </a:lnTo>
                  <a:lnTo>
                    <a:pt x="484" y="795"/>
                  </a:lnTo>
                  <a:lnTo>
                    <a:pt x="484" y="785"/>
                  </a:lnTo>
                  <a:lnTo>
                    <a:pt x="485" y="766"/>
                  </a:lnTo>
                  <a:lnTo>
                    <a:pt x="485" y="733"/>
                  </a:lnTo>
                  <a:lnTo>
                    <a:pt x="485" y="749"/>
                  </a:lnTo>
                  <a:lnTo>
                    <a:pt x="486" y="786"/>
                  </a:lnTo>
                  <a:lnTo>
                    <a:pt x="486" y="731"/>
                  </a:lnTo>
                  <a:lnTo>
                    <a:pt x="487" y="738"/>
                  </a:lnTo>
                  <a:lnTo>
                    <a:pt x="487" y="773"/>
                  </a:lnTo>
                  <a:lnTo>
                    <a:pt x="487" y="752"/>
                  </a:lnTo>
                  <a:lnTo>
                    <a:pt x="489" y="681"/>
                  </a:lnTo>
                  <a:lnTo>
                    <a:pt x="489" y="652"/>
                  </a:lnTo>
                  <a:lnTo>
                    <a:pt x="489" y="636"/>
                  </a:lnTo>
                  <a:lnTo>
                    <a:pt x="490" y="645"/>
                  </a:lnTo>
                  <a:lnTo>
                    <a:pt x="490" y="722"/>
                  </a:lnTo>
                  <a:lnTo>
                    <a:pt x="491" y="782"/>
                  </a:lnTo>
                  <a:lnTo>
                    <a:pt x="491" y="840"/>
                  </a:lnTo>
                  <a:lnTo>
                    <a:pt x="491" y="830"/>
                  </a:lnTo>
                  <a:lnTo>
                    <a:pt x="492" y="781"/>
                  </a:lnTo>
                  <a:lnTo>
                    <a:pt x="492" y="785"/>
                  </a:lnTo>
                  <a:lnTo>
                    <a:pt x="492" y="805"/>
                  </a:lnTo>
                  <a:lnTo>
                    <a:pt x="493" y="806"/>
                  </a:lnTo>
                  <a:lnTo>
                    <a:pt x="493" y="814"/>
                  </a:lnTo>
                  <a:lnTo>
                    <a:pt x="495" y="779"/>
                  </a:lnTo>
                  <a:lnTo>
                    <a:pt x="495" y="788"/>
                  </a:lnTo>
                  <a:lnTo>
                    <a:pt x="495" y="825"/>
                  </a:lnTo>
                  <a:lnTo>
                    <a:pt x="496" y="772"/>
                  </a:lnTo>
                  <a:lnTo>
                    <a:pt x="496" y="756"/>
                  </a:lnTo>
                  <a:lnTo>
                    <a:pt x="496" y="793"/>
                  </a:lnTo>
                  <a:lnTo>
                    <a:pt x="497" y="837"/>
                  </a:lnTo>
                  <a:lnTo>
                    <a:pt x="497" y="802"/>
                  </a:lnTo>
                  <a:lnTo>
                    <a:pt x="497" y="815"/>
                  </a:lnTo>
                  <a:lnTo>
                    <a:pt x="498" y="841"/>
                  </a:lnTo>
                  <a:lnTo>
                    <a:pt x="498" y="856"/>
                  </a:lnTo>
                  <a:lnTo>
                    <a:pt x="499" y="837"/>
                  </a:lnTo>
                  <a:lnTo>
                    <a:pt x="499" y="825"/>
                  </a:lnTo>
                  <a:lnTo>
                    <a:pt x="499" y="809"/>
                  </a:lnTo>
                  <a:lnTo>
                    <a:pt x="500" y="789"/>
                  </a:lnTo>
                  <a:lnTo>
                    <a:pt x="500" y="806"/>
                  </a:lnTo>
                  <a:lnTo>
                    <a:pt x="500" y="847"/>
                  </a:lnTo>
                  <a:lnTo>
                    <a:pt x="502" y="896"/>
                  </a:lnTo>
                  <a:lnTo>
                    <a:pt x="502" y="898"/>
                  </a:lnTo>
                  <a:lnTo>
                    <a:pt x="503" y="890"/>
                  </a:lnTo>
                  <a:lnTo>
                    <a:pt x="503" y="849"/>
                  </a:lnTo>
                  <a:lnTo>
                    <a:pt x="503" y="762"/>
                  </a:lnTo>
                  <a:lnTo>
                    <a:pt x="504" y="774"/>
                  </a:lnTo>
                  <a:lnTo>
                    <a:pt x="504" y="821"/>
                  </a:lnTo>
                  <a:lnTo>
                    <a:pt x="504" y="831"/>
                  </a:lnTo>
                  <a:lnTo>
                    <a:pt x="505" y="766"/>
                  </a:lnTo>
                  <a:lnTo>
                    <a:pt x="505" y="773"/>
                  </a:lnTo>
                  <a:lnTo>
                    <a:pt x="506" y="830"/>
                  </a:lnTo>
                  <a:lnTo>
                    <a:pt x="506" y="854"/>
                  </a:lnTo>
                  <a:lnTo>
                    <a:pt x="506" y="831"/>
                  </a:lnTo>
                  <a:lnTo>
                    <a:pt x="508" y="838"/>
                  </a:lnTo>
                  <a:lnTo>
                    <a:pt x="508" y="841"/>
                  </a:lnTo>
                  <a:lnTo>
                    <a:pt x="508" y="741"/>
                  </a:lnTo>
                  <a:lnTo>
                    <a:pt x="509" y="677"/>
                  </a:lnTo>
                  <a:lnTo>
                    <a:pt x="509" y="666"/>
                  </a:lnTo>
                  <a:lnTo>
                    <a:pt x="510" y="721"/>
                  </a:lnTo>
                  <a:lnTo>
                    <a:pt x="510" y="712"/>
                  </a:lnTo>
                  <a:lnTo>
                    <a:pt x="510" y="611"/>
                  </a:lnTo>
                  <a:lnTo>
                    <a:pt x="511" y="594"/>
                  </a:lnTo>
                  <a:lnTo>
                    <a:pt x="511" y="649"/>
                  </a:lnTo>
                  <a:lnTo>
                    <a:pt x="511" y="725"/>
                  </a:lnTo>
                  <a:lnTo>
                    <a:pt x="512" y="728"/>
                  </a:lnTo>
                  <a:lnTo>
                    <a:pt x="512" y="772"/>
                  </a:lnTo>
                  <a:lnTo>
                    <a:pt x="513" y="839"/>
                  </a:lnTo>
                  <a:lnTo>
                    <a:pt x="513" y="819"/>
                  </a:lnTo>
                  <a:lnTo>
                    <a:pt x="513" y="791"/>
                  </a:lnTo>
                  <a:lnTo>
                    <a:pt x="515" y="785"/>
                  </a:lnTo>
                  <a:lnTo>
                    <a:pt x="515" y="767"/>
                  </a:lnTo>
                  <a:lnTo>
                    <a:pt x="515" y="733"/>
                  </a:lnTo>
                  <a:lnTo>
                    <a:pt x="516" y="731"/>
                  </a:lnTo>
                  <a:lnTo>
                    <a:pt x="516" y="741"/>
                  </a:lnTo>
                  <a:lnTo>
                    <a:pt x="517" y="658"/>
                  </a:lnTo>
                  <a:lnTo>
                    <a:pt x="517" y="585"/>
                  </a:lnTo>
                  <a:lnTo>
                    <a:pt x="517" y="593"/>
                  </a:lnTo>
                  <a:lnTo>
                    <a:pt x="518" y="634"/>
                  </a:lnTo>
                  <a:lnTo>
                    <a:pt x="518" y="770"/>
                  </a:lnTo>
                  <a:lnTo>
                    <a:pt x="518" y="761"/>
                  </a:lnTo>
                  <a:lnTo>
                    <a:pt x="519" y="691"/>
                  </a:lnTo>
                  <a:lnTo>
                    <a:pt x="519" y="672"/>
                  </a:lnTo>
                  <a:lnTo>
                    <a:pt x="521" y="702"/>
                  </a:lnTo>
                  <a:lnTo>
                    <a:pt x="521" y="728"/>
                  </a:lnTo>
                  <a:lnTo>
                    <a:pt x="521" y="747"/>
                  </a:lnTo>
                  <a:lnTo>
                    <a:pt x="522" y="792"/>
                  </a:lnTo>
                  <a:lnTo>
                    <a:pt x="522" y="852"/>
                  </a:lnTo>
                  <a:lnTo>
                    <a:pt x="522" y="840"/>
                  </a:lnTo>
                  <a:lnTo>
                    <a:pt x="523" y="807"/>
                  </a:lnTo>
                  <a:lnTo>
                    <a:pt x="523" y="807"/>
                  </a:lnTo>
                  <a:lnTo>
                    <a:pt x="524" y="818"/>
                  </a:lnTo>
                  <a:lnTo>
                    <a:pt x="524" y="867"/>
                  </a:lnTo>
                  <a:lnTo>
                    <a:pt x="524" y="849"/>
                  </a:lnTo>
                  <a:lnTo>
                    <a:pt x="525" y="806"/>
                  </a:lnTo>
                  <a:lnTo>
                    <a:pt x="525" y="774"/>
                  </a:lnTo>
                  <a:lnTo>
                    <a:pt x="525" y="775"/>
                  </a:lnTo>
                  <a:lnTo>
                    <a:pt x="526" y="809"/>
                  </a:lnTo>
                  <a:lnTo>
                    <a:pt x="526" y="869"/>
                  </a:lnTo>
                  <a:lnTo>
                    <a:pt x="528" y="872"/>
                  </a:lnTo>
                  <a:lnTo>
                    <a:pt x="528" y="821"/>
                  </a:lnTo>
                  <a:lnTo>
                    <a:pt x="528" y="808"/>
                  </a:lnTo>
                  <a:lnTo>
                    <a:pt x="529" y="831"/>
                  </a:lnTo>
                  <a:lnTo>
                    <a:pt x="529" y="863"/>
                  </a:lnTo>
                  <a:lnTo>
                    <a:pt x="529" y="824"/>
                  </a:lnTo>
                  <a:lnTo>
                    <a:pt x="530" y="807"/>
                  </a:lnTo>
                  <a:lnTo>
                    <a:pt x="530" y="832"/>
                  </a:lnTo>
                  <a:lnTo>
                    <a:pt x="531" y="841"/>
                  </a:lnTo>
                  <a:lnTo>
                    <a:pt x="531" y="776"/>
                  </a:lnTo>
                  <a:lnTo>
                    <a:pt x="531" y="712"/>
                  </a:lnTo>
                  <a:lnTo>
                    <a:pt x="532" y="718"/>
                  </a:lnTo>
                  <a:lnTo>
                    <a:pt x="532" y="741"/>
                  </a:lnTo>
                  <a:lnTo>
                    <a:pt x="534" y="702"/>
                  </a:lnTo>
                  <a:lnTo>
                    <a:pt x="534" y="717"/>
                  </a:lnTo>
                  <a:lnTo>
                    <a:pt x="534" y="775"/>
                  </a:lnTo>
                  <a:lnTo>
                    <a:pt x="535" y="734"/>
                  </a:lnTo>
                  <a:lnTo>
                    <a:pt x="535" y="696"/>
                  </a:lnTo>
                  <a:lnTo>
                    <a:pt x="535" y="697"/>
                  </a:lnTo>
                  <a:lnTo>
                    <a:pt x="536" y="695"/>
                  </a:lnTo>
                  <a:lnTo>
                    <a:pt x="536" y="720"/>
                  </a:lnTo>
                  <a:lnTo>
                    <a:pt x="537" y="724"/>
                  </a:lnTo>
                  <a:lnTo>
                    <a:pt x="537" y="709"/>
                  </a:lnTo>
                  <a:lnTo>
                    <a:pt x="537" y="728"/>
                  </a:lnTo>
                  <a:lnTo>
                    <a:pt x="538" y="753"/>
                  </a:lnTo>
                  <a:lnTo>
                    <a:pt x="538" y="781"/>
                  </a:lnTo>
                  <a:lnTo>
                    <a:pt x="538" y="775"/>
                  </a:lnTo>
                  <a:lnTo>
                    <a:pt x="539" y="783"/>
                  </a:lnTo>
                  <a:lnTo>
                    <a:pt x="539" y="798"/>
                  </a:lnTo>
                  <a:lnTo>
                    <a:pt x="541" y="841"/>
                  </a:lnTo>
                  <a:lnTo>
                    <a:pt x="541" y="742"/>
                  </a:lnTo>
                  <a:lnTo>
                    <a:pt x="541" y="560"/>
                  </a:lnTo>
                  <a:lnTo>
                    <a:pt x="542" y="540"/>
                  </a:lnTo>
                  <a:lnTo>
                    <a:pt x="542" y="578"/>
                  </a:lnTo>
                  <a:lnTo>
                    <a:pt x="542" y="658"/>
                  </a:lnTo>
                  <a:lnTo>
                    <a:pt x="543" y="734"/>
                  </a:lnTo>
                  <a:lnTo>
                    <a:pt x="543" y="781"/>
                  </a:lnTo>
                  <a:lnTo>
                    <a:pt x="544" y="781"/>
                  </a:lnTo>
                  <a:lnTo>
                    <a:pt x="544" y="742"/>
                  </a:lnTo>
                  <a:lnTo>
                    <a:pt x="544" y="753"/>
                  </a:lnTo>
                  <a:lnTo>
                    <a:pt x="545" y="783"/>
                  </a:lnTo>
                  <a:lnTo>
                    <a:pt x="545" y="792"/>
                  </a:lnTo>
                  <a:lnTo>
                    <a:pt x="547" y="773"/>
                  </a:lnTo>
                  <a:lnTo>
                    <a:pt x="547" y="786"/>
                  </a:lnTo>
                  <a:lnTo>
                    <a:pt x="547" y="844"/>
                  </a:lnTo>
                  <a:lnTo>
                    <a:pt x="548" y="830"/>
                  </a:lnTo>
                  <a:lnTo>
                    <a:pt x="548" y="735"/>
                  </a:lnTo>
                  <a:lnTo>
                    <a:pt x="548" y="735"/>
                  </a:lnTo>
                  <a:lnTo>
                    <a:pt x="549" y="752"/>
                  </a:lnTo>
                  <a:lnTo>
                    <a:pt x="549" y="791"/>
                  </a:lnTo>
                  <a:lnTo>
                    <a:pt x="550" y="828"/>
                  </a:lnTo>
                  <a:lnTo>
                    <a:pt x="550" y="827"/>
                  </a:lnTo>
                  <a:lnTo>
                    <a:pt x="550" y="827"/>
                  </a:lnTo>
                  <a:lnTo>
                    <a:pt x="551" y="819"/>
                  </a:lnTo>
                  <a:lnTo>
                    <a:pt x="551" y="831"/>
                  </a:lnTo>
                  <a:lnTo>
                    <a:pt x="551" y="836"/>
                  </a:lnTo>
                  <a:lnTo>
                    <a:pt x="552" y="839"/>
                  </a:lnTo>
                  <a:lnTo>
                    <a:pt x="552" y="824"/>
                  </a:lnTo>
                  <a:lnTo>
                    <a:pt x="554" y="840"/>
                  </a:lnTo>
                  <a:lnTo>
                    <a:pt x="554" y="862"/>
                  </a:lnTo>
                  <a:lnTo>
                    <a:pt x="554" y="866"/>
                  </a:lnTo>
                  <a:lnTo>
                    <a:pt x="555" y="834"/>
                  </a:lnTo>
                  <a:lnTo>
                    <a:pt x="555" y="838"/>
                  </a:lnTo>
                  <a:lnTo>
                    <a:pt x="556" y="909"/>
                  </a:lnTo>
                  <a:lnTo>
                    <a:pt x="556" y="915"/>
                  </a:lnTo>
                  <a:lnTo>
                    <a:pt x="556" y="912"/>
                  </a:lnTo>
                  <a:lnTo>
                    <a:pt x="557" y="931"/>
                  </a:lnTo>
                  <a:lnTo>
                    <a:pt x="557" y="882"/>
                  </a:lnTo>
                  <a:lnTo>
                    <a:pt x="557" y="815"/>
                  </a:lnTo>
                  <a:lnTo>
                    <a:pt x="558" y="813"/>
                  </a:lnTo>
                  <a:lnTo>
                    <a:pt x="558" y="820"/>
                  </a:lnTo>
                  <a:lnTo>
                    <a:pt x="560" y="818"/>
                  </a:lnTo>
                  <a:lnTo>
                    <a:pt x="560" y="782"/>
                  </a:lnTo>
                  <a:lnTo>
                    <a:pt x="560" y="796"/>
                  </a:lnTo>
                  <a:lnTo>
                    <a:pt x="561" y="796"/>
                  </a:lnTo>
                  <a:lnTo>
                    <a:pt x="561" y="801"/>
                  </a:lnTo>
                  <a:lnTo>
                    <a:pt x="562" y="811"/>
                  </a:lnTo>
                  <a:lnTo>
                    <a:pt x="562" y="768"/>
                  </a:lnTo>
                  <a:lnTo>
                    <a:pt x="562" y="733"/>
                  </a:lnTo>
                  <a:lnTo>
                    <a:pt x="563" y="736"/>
                  </a:lnTo>
                  <a:lnTo>
                    <a:pt x="563" y="742"/>
                  </a:lnTo>
                  <a:lnTo>
                    <a:pt x="563" y="721"/>
                  </a:lnTo>
                  <a:lnTo>
                    <a:pt x="564" y="724"/>
                  </a:lnTo>
                  <a:lnTo>
                    <a:pt x="564" y="776"/>
                  </a:lnTo>
                  <a:lnTo>
                    <a:pt x="565" y="789"/>
                  </a:lnTo>
                  <a:lnTo>
                    <a:pt x="565" y="802"/>
                  </a:lnTo>
                  <a:lnTo>
                    <a:pt x="565" y="802"/>
                  </a:lnTo>
                  <a:lnTo>
                    <a:pt x="567" y="779"/>
                  </a:lnTo>
                  <a:lnTo>
                    <a:pt x="567" y="750"/>
                  </a:lnTo>
                  <a:lnTo>
                    <a:pt x="568" y="753"/>
                  </a:lnTo>
                  <a:lnTo>
                    <a:pt x="568" y="744"/>
                  </a:lnTo>
                  <a:lnTo>
                    <a:pt x="568" y="795"/>
                  </a:lnTo>
                  <a:lnTo>
                    <a:pt x="569" y="760"/>
                  </a:lnTo>
                  <a:lnTo>
                    <a:pt x="569" y="750"/>
                  </a:lnTo>
                  <a:lnTo>
                    <a:pt x="569" y="750"/>
                  </a:lnTo>
                  <a:lnTo>
                    <a:pt x="570" y="733"/>
                  </a:lnTo>
                  <a:lnTo>
                    <a:pt x="570" y="718"/>
                  </a:lnTo>
                  <a:lnTo>
                    <a:pt x="571" y="781"/>
                  </a:lnTo>
                  <a:lnTo>
                    <a:pt x="571" y="832"/>
                  </a:lnTo>
                  <a:lnTo>
                    <a:pt x="571" y="858"/>
                  </a:lnTo>
                  <a:lnTo>
                    <a:pt x="573" y="849"/>
                  </a:lnTo>
                  <a:lnTo>
                    <a:pt x="573" y="821"/>
                  </a:lnTo>
                  <a:lnTo>
                    <a:pt x="574" y="749"/>
                  </a:lnTo>
                  <a:lnTo>
                    <a:pt x="574" y="649"/>
                  </a:lnTo>
                  <a:lnTo>
                    <a:pt x="574" y="652"/>
                  </a:lnTo>
                  <a:lnTo>
                    <a:pt x="575" y="724"/>
                  </a:lnTo>
                  <a:lnTo>
                    <a:pt x="575" y="794"/>
                  </a:lnTo>
                  <a:lnTo>
                    <a:pt x="575" y="752"/>
                  </a:lnTo>
                  <a:lnTo>
                    <a:pt x="576" y="727"/>
                  </a:lnTo>
                  <a:lnTo>
                    <a:pt x="576" y="736"/>
                  </a:lnTo>
                  <a:lnTo>
                    <a:pt x="577" y="769"/>
                  </a:lnTo>
                  <a:lnTo>
                    <a:pt x="577" y="818"/>
                  </a:lnTo>
                  <a:lnTo>
                    <a:pt x="577" y="822"/>
                  </a:lnTo>
                  <a:lnTo>
                    <a:pt x="579" y="806"/>
                  </a:lnTo>
                  <a:lnTo>
                    <a:pt x="579" y="807"/>
                  </a:lnTo>
                  <a:lnTo>
                    <a:pt x="580" y="773"/>
                  </a:lnTo>
                  <a:lnTo>
                    <a:pt x="580" y="792"/>
                  </a:lnTo>
                  <a:lnTo>
                    <a:pt x="580" y="729"/>
                  </a:lnTo>
                  <a:lnTo>
                    <a:pt x="581" y="675"/>
                  </a:lnTo>
                  <a:lnTo>
                    <a:pt x="581" y="656"/>
                  </a:lnTo>
                  <a:lnTo>
                    <a:pt x="581" y="702"/>
                  </a:lnTo>
                  <a:lnTo>
                    <a:pt x="582" y="735"/>
                  </a:lnTo>
                  <a:lnTo>
                    <a:pt x="582" y="733"/>
                  </a:lnTo>
                  <a:lnTo>
                    <a:pt x="583" y="696"/>
                  </a:lnTo>
                  <a:lnTo>
                    <a:pt x="583" y="692"/>
                  </a:lnTo>
                  <a:lnTo>
                    <a:pt x="583" y="690"/>
                  </a:lnTo>
                  <a:lnTo>
                    <a:pt x="584" y="679"/>
                  </a:lnTo>
                  <a:lnTo>
                    <a:pt x="584" y="647"/>
                  </a:lnTo>
                  <a:lnTo>
                    <a:pt x="586" y="675"/>
                  </a:lnTo>
                  <a:lnTo>
                    <a:pt x="586" y="710"/>
                  </a:lnTo>
                  <a:lnTo>
                    <a:pt x="586" y="766"/>
                  </a:lnTo>
                  <a:lnTo>
                    <a:pt x="587" y="761"/>
                  </a:lnTo>
                  <a:lnTo>
                    <a:pt x="587" y="768"/>
                  </a:lnTo>
                  <a:lnTo>
                    <a:pt x="588" y="782"/>
                  </a:lnTo>
                  <a:lnTo>
                    <a:pt x="588" y="785"/>
                  </a:lnTo>
                  <a:lnTo>
                    <a:pt x="588" y="778"/>
                  </a:lnTo>
                  <a:lnTo>
                    <a:pt x="589" y="807"/>
                  </a:lnTo>
                  <a:lnTo>
                    <a:pt x="589" y="804"/>
                  </a:lnTo>
                  <a:lnTo>
                    <a:pt x="589" y="799"/>
                  </a:lnTo>
                  <a:lnTo>
                    <a:pt x="590" y="821"/>
                  </a:lnTo>
                  <a:lnTo>
                    <a:pt x="590" y="834"/>
                  </a:lnTo>
                  <a:lnTo>
                    <a:pt x="592" y="756"/>
                  </a:lnTo>
                  <a:lnTo>
                    <a:pt x="592" y="748"/>
                  </a:lnTo>
                  <a:lnTo>
                    <a:pt x="592" y="752"/>
                  </a:lnTo>
                  <a:lnTo>
                    <a:pt x="593" y="806"/>
                  </a:lnTo>
                  <a:lnTo>
                    <a:pt x="593" y="759"/>
                  </a:lnTo>
                  <a:lnTo>
                    <a:pt x="594" y="736"/>
                  </a:lnTo>
                  <a:lnTo>
                    <a:pt x="594" y="723"/>
                  </a:lnTo>
                  <a:lnTo>
                    <a:pt x="594" y="749"/>
                  </a:lnTo>
                  <a:lnTo>
                    <a:pt x="595" y="738"/>
                  </a:lnTo>
                  <a:lnTo>
                    <a:pt x="595" y="778"/>
                  </a:lnTo>
                  <a:lnTo>
                    <a:pt x="596" y="871"/>
                  </a:lnTo>
                  <a:lnTo>
                    <a:pt x="596" y="837"/>
                  </a:lnTo>
                  <a:lnTo>
                    <a:pt x="596" y="791"/>
                  </a:lnTo>
                  <a:lnTo>
                    <a:pt x="597" y="796"/>
                  </a:lnTo>
                  <a:lnTo>
                    <a:pt x="597" y="821"/>
                  </a:lnTo>
                  <a:lnTo>
                    <a:pt x="597" y="808"/>
                  </a:lnTo>
                  <a:lnTo>
                    <a:pt x="599" y="795"/>
                  </a:lnTo>
                  <a:lnTo>
                    <a:pt x="599" y="793"/>
                  </a:lnTo>
                  <a:lnTo>
                    <a:pt x="600" y="760"/>
                  </a:lnTo>
                  <a:lnTo>
                    <a:pt x="600" y="796"/>
                  </a:lnTo>
                  <a:lnTo>
                    <a:pt x="600" y="847"/>
                  </a:lnTo>
                  <a:lnTo>
                    <a:pt x="601" y="798"/>
                  </a:lnTo>
                  <a:lnTo>
                    <a:pt x="601" y="774"/>
                  </a:lnTo>
                  <a:lnTo>
                    <a:pt x="602" y="822"/>
                  </a:lnTo>
                  <a:lnTo>
                    <a:pt x="602" y="825"/>
                  </a:lnTo>
                  <a:lnTo>
                    <a:pt x="602" y="754"/>
                  </a:lnTo>
                  <a:lnTo>
                    <a:pt x="603" y="742"/>
                  </a:lnTo>
                  <a:lnTo>
                    <a:pt x="603" y="753"/>
                  </a:lnTo>
                  <a:lnTo>
                    <a:pt x="605" y="773"/>
                  </a:lnTo>
                  <a:lnTo>
                    <a:pt x="605" y="757"/>
                  </a:lnTo>
                  <a:lnTo>
                    <a:pt x="605" y="711"/>
                  </a:lnTo>
                  <a:lnTo>
                    <a:pt x="606" y="698"/>
                  </a:lnTo>
                  <a:lnTo>
                    <a:pt x="606" y="741"/>
                  </a:lnTo>
                  <a:lnTo>
                    <a:pt x="607" y="795"/>
                  </a:lnTo>
                  <a:lnTo>
                    <a:pt x="607" y="799"/>
                  </a:lnTo>
                  <a:lnTo>
                    <a:pt x="607" y="819"/>
                  </a:lnTo>
                  <a:lnTo>
                    <a:pt x="608" y="833"/>
                  </a:lnTo>
                  <a:lnTo>
                    <a:pt x="608" y="814"/>
                  </a:lnTo>
                  <a:lnTo>
                    <a:pt x="608" y="779"/>
                  </a:lnTo>
                  <a:lnTo>
                    <a:pt x="609" y="669"/>
                  </a:lnTo>
                  <a:lnTo>
                    <a:pt x="609" y="625"/>
                  </a:lnTo>
                  <a:lnTo>
                    <a:pt x="610" y="662"/>
                  </a:lnTo>
                  <a:lnTo>
                    <a:pt x="610" y="788"/>
                  </a:lnTo>
                  <a:lnTo>
                    <a:pt x="610" y="838"/>
                  </a:lnTo>
                  <a:lnTo>
                    <a:pt x="612" y="843"/>
                  </a:lnTo>
                  <a:lnTo>
                    <a:pt x="612" y="817"/>
                  </a:lnTo>
                  <a:lnTo>
                    <a:pt x="613" y="804"/>
                  </a:lnTo>
                  <a:lnTo>
                    <a:pt x="613" y="818"/>
                  </a:lnTo>
                  <a:lnTo>
                    <a:pt x="613" y="825"/>
                  </a:lnTo>
                  <a:lnTo>
                    <a:pt x="614" y="808"/>
                  </a:lnTo>
                  <a:lnTo>
                    <a:pt x="614" y="755"/>
                  </a:lnTo>
                  <a:lnTo>
                    <a:pt x="615" y="724"/>
                  </a:lnTo>
                  <a:lnTo>
                    <a:pt x="615" y="747"/>
                  </a:lnTo>
                  <a:lnTo>
                    <a:pt x="615" y="815"/>
                  </a:lnTo>
                  <a:lnTo>
                    <a:pt x="616" y="795"/>
                  </a:lnTo>
                  <a:lnTo>
                    <a:pt x="616" y="787"/>
                  </a:lnTo>
                  <a:lnTo>
                    <a:pt x="618" y="826"/>
                  </a:lnTo>
                  <a:lnTo>
                    <a:pt x="618" y="807"/>
                  </a:lnTo>
                  <a:lnTo>
                    <a:pt x="618" y="755"/>
                  </a:lnTo>
                  <a:lnTo>
                    <a:pt x="619" y="765"/>
                  </a:lnTo>
                  <a:lnTo>
                    <a:pt x="619" y="818"/>
                  </a:lnTo>
                  <a:lnTo>
                    <a:pt x="620" y="869"/>
                  </a:lnTo>
                  <a:lnTo>
                    <a:pt x="620" y="839"/>
                  </a:lnTo>
                  <a:lnTo>
                    <a:pt x="620" y="812"/>
                  </a:lnTo>
                  <a:lnTo>
                    <a:pt x="621" y="770"/>
                  </a:lnTo>
                  <a:lnTo>
                    <a:pt x="621" y="756"/>
                  </a:lnTo>
                  <a:lnTo>
                    <a:pt x="621" y="788"/>
                  </a:lnTo>
                  <a:lnTo>
                    <a:pt x="622" y="783"/>
                  </a:lnTo>
                  <a:lnTo>
                    <a:pt x="622" y="649"/>
                  </a:lnTo>
                  <a:lnTo>
                    <a:pt x="623" y="475"/>
                  </a:lnTo>
                  <a:lnTo>
                    <a:pt x="623" y="407"/>
                  </a:lnTo>
                  <a:lnTo>
                    <a:pt x="623" y="447"/>
                  </a:lnTo>
                  <a:lnTo>
                    <a:pt x="625" y="556"/>
                  </a:lnTo>
                  <a:lnTo>
                    <a:pt x="625" y="614"/>
                  </a:lnTo>
                  <a:lnTo>
                    <a:pt x="626" y="682"/>
                  </a:lnTo>
                  <a:lnTo>
                    <a:pt x="626" y="806"/>
                  </a:lnTo>
                  <a:lnTo>
                    <a:pt x="626" y="870"/>
                  </a:lnTo>
                  <a:lnTo>
                    <a:pt x="627" y="847"/>
                  </a:lnTo>
                  <a:lnTo>
                    <a:pt x="627" y="754"/>
                  </a:lnTo>
                  <a:lnTo>
                    <a:pt x="628" y="697"/>
                  </a:lnTo>
                  <a:lnTo>
                    <a:pt x="628" y="677"/>
                  </a:lnTo>
                  <a:lnTo>
                    <a:pt x="628" y="692"/>
                  </a:lnTo>
                  <a:lnTo>
                    <a:pt x="629" y="684"/>
                  </a:lnTo>
                  <a:lnTo>
                    <a:pt x="629" y="707"/>
                  </a:lnTo>
                  <a:lnTo>
                    <a:pt x="631" y="742"/>
                  </a:lnTo>
                  <a:lnTo>
                    <a:pt x="631" y="808"/>
                  </a:lnTo>
                  <a:lnTo>
                    <a:pt x="631" y="805"/>
                  </a:lnTo>
                  <a:lnTo>
                    <a:pt x="632" y="761"/>
                  </a:lnTo>
                  <a:lnTo>
                    <a:pt x="632" y="731"/>
                  </a:lnTo>
                  <a:lnTo>
                    <a:pt x="633" y="740"/>
                  </a:lnTo>
                  <a:lnTo>
                    <a:pt x="633" y="756"/>
                  </a:lnTo>
                  <a:lnTo>
                    <a:pt x="633" y="733"/>
                  </a:lnTo>
                  <a:lnTo>
                    <a:pt x="634" y="734"/>
                  </a:lnTo>
                  <a:lnTo>
                    <a:pt x="634" y="814"/>
                  </a:lnTo>
                  <a:lnTo>
                    <a:pt x="635" y="867"/>
                  </a:lnTo>
                  <a:lnTo>
                    <a:pt x="635" y="812"/>
                  </a:lnTo>
                  <a:lnTo>
                    <a:pt x="635" y="778"/>
                  </a:lnTo>
                  <a:lnTo>
                    <a:pt x="636" y="735"/>
                  </a:lnTo>
                  <a:lnTo>
                    <a:pt x="636" y="741"/>
                  </a:lnTo>
                  <a:lnTo>
                    <a:pt x="638" y="796"/>
                  </a:lnTo>
                  <a:lnTo>
                    <a:pt x="638" y="789"/>
                  </a:lnTo>
                  <a:lnTo>
                    <a:pt x="638" y="801"/>
                  </a:lnTo>
                  <a:lnTo>
                    <a:pt x="639" y="798"/>
                  </a:lnTo>
                  <a:lnTo>
                    <a:pt x="639" y="800"/>
                  </a:lnTo>
                  <a:lnTo>
                    <a:pt x="640" y="804"/>
                  </a:lnTo>
                  <a:lnTo>
                    <a:pt x="640" y="814"/>
                  </a:lnTo>
                  <a:lnTo>
                    <a:pt x="640" y="763"/>
                  </a:lnTo>
                  <a:lnTo>
                    <a:pt x="641" y="754"/>
                  </a:lnTo>
                  <a:lnTo>
                    <a:pt x="641" y="787"/>
                  </a:lnTo>
                  <a:lnTo>
                    <a:pt x="642" y="820"/>
                  </a:lnTo>
                  <a:lnTo>
                    <a:pt x="642" y="813"/>
                  </a:lnTo>
                  <a:lnTo>
                    <a:pt x="642" y="812"/>
                  </a:lnTo>
                  <a:lnTo>
                    <a:pt x="644" y="828"/>
                  </a:lnTo>
                  <a:lnTo>
                    <a:pt x="644" y="844"/>
                  </a:lnTo>
                  <a:lnTo>
                    <a:pt x="645" y="794"/>
                  </a:lnTo>
                  <a:lnTo>
                    <a:pt x="645" y="781"/>
                  </a:lnTo>
                  <a:lnTo>
                    <a:pt x="645" y="801"/>
                  </a:lnTo>
                  <a:lnTo>
                    <a:pt x="646" y="818"/>
                  </a:lnTo>
                  <a:lnTo>
                    <a:pt x="646" y="748"/>
                  </a:lnTo>
                  <a:lnTo>
                    <a:pt x="647" y="710"/>
                  </a:lnTo>
                  <a:lnTo>
                    <a:pt x="647" y="721"/>
                  </a:lnTo>
                  <a:lnTo>
                    <a:pt x="647" y="763"/>
                  </a:lnTo>
                  <a:lnTo>
                    <a:pt x="648" y="748"/>
                  </a:lnTo>
                  <a:lnTo>
                    <a:pt x="648" y="742"/>
                  </a:lnTo>
                  <a:lnTo>
                    <a:pt x="649" y="715"/>
                  </a:lnTo>
                  <a:lnTo>
                    <a:pt x="649" y="711"/>
                  </a:lnTo>
                  <a:lnTo>
                    <a:pt x="649" y="748"/>
                  </a:lnTo>
                  <a:lnTo>
                    <a:pt x="651" y="802"/>
                  </a:lnTo>
                  <a:lnTo>
                    <a:pt x="651" y="808"/>
                  </a:lnTo>
                  <a:lnTo>
                    <a:pt x="652" y="805"/>
                  </a:lnTo>
                  <a:lnTo>
                    <a:pt x="652" y="813"/>
                  </a:lnTo>
                  <a:lnTo>
                    <a:pt x="652" y="841"/>
                  </a:lnTo>
                  <a:lnTo>
                    <a:pt x="653" y="866"/>
                  </a:lnTo>
                  <a:lnTo>
                    <a:pt x="653" y="792"/>
                  </a:lnTo>
                  <a:lnTo>
                    <a:pt x="654" y="768"/>
                  </a:lnTo>
                  <a:lnTo>
                    <a:pt x="654" y="778"/>
                  </a:lnTo>
                  <a:lnTo>
                    <a:pt x="654" y="801"/>
                  </a:lnTo>
                  <a:lnTo>
                    <a:pt x="655" y="767"/>
                  </a:lnTo>
                  <a:lnTo>
                    <a:pt x="655" y="780"/>
                  </a:lnTo>
                  <a:lnTo>
                    <a:pt x="657" y="806"/>
                  </a:lnTo>
                  <a:lnTo>
                    <a:pt x="657" y="809"/>
                  </a:lnTo>
                  <a:lnTo>
                    <a:pt x="657" y="801"/>
                  </a:lnTo>
                  <a:lnTo>
                    <a:pt x="658" y="826"/>
                  </a:lnTo>
                  <a:lnTo>
                    <a:pt x="658" y="892"/>
                  </a:lnTo>
                  <a:lnTo>
                    <a:pt x="659" y="918"/>
                  </a:lnTo>
                  <a:lnTo>
                    <a:pt x="659" y="878"/>
                  </a:lnTo>
                  <a:lnTo>
                    <a:pt x="659" y="878"/>
                  </a:lnTo>
                  <a:lnTo>
                    <a:pt x="660" y="838"/>
                  </a:lnTo>
                  <a:lnTo>
                    <a:pt x="660" y="787"/>
                  </a:lnTo>
                  <a:lnTo>
                    <a:pt x="661" y="735"/>
                  </a:lnTo>
                  <a:lnTo>
                    <a:pt x="661" y="754"/>
                  </a:lnTo>
                  <a:lnTo>
                    <a:pt x="661" y="813"/>
                  </a:lnTo>
                  <a:lnTo>
                    <a:pt x="662" y="884"/>
                  </a:lnTo>
                  <a:lnTo>
                    <a:pt x="662" y="853"/>
                  </a:lnTo>
                  <a:lnTo>
                    <a:pt x="664" y="815"/>
                  </a:lnTo>
                  <a:lnTo>
                    <a:pt x="664" y="763"/>
                  </a:lnTo>
                  <a:lnTo>
                    <a:pt x="664" y="737"/>
                  </a:lnTo>
                  <a:lnTo>
                    <a:pt x="665" y="694"/>
                  </a:lnTo>
                  <a:lnTo>
                    <a:pt x="665" y="698"/>
                  </a:lnTo>
                  <a:lnTo>
                    <a:pt x="666" y="742"/>
                  </a:lnTo>
                  <a:lnTo>
                    <a:pt x="666" y="833"/>
                  </a:lnTo>
                  <a:lnTo>
                    <a:pt x="666" y="836"/>
                  </a:lnTo>
                  <a:lnTo>
                    <a:pt x="667" y="825"/>
                  </a:lnTo>
                  <a:lnTo>
                    <a:pt x="667" y="806"/>
                  </a:lnTo>
                  <a:lnTo>
                    <a:pt x="668" y="759"/>
                  </a:lnTo>
                  <a:lnTo>
                    <a:pt x="668" y="759"/>
                  </a:lnTo>
                  <a:lnTo>
                    <a:pt x="668" y="789"/>
                  </a:lnTo>
                  <a:lnTo>
                    <a:pt x="670" y="838"/>
                  </a:lnTo>
                  <a:lnTo>
                    <a:pt x="670" y="834"/>
                  </a:lnTo>
                  <a:lnTo>
                    <a:pt x="671" y="815"/>
                  </a:lnTo>
                  <a:lnTo>
                    <a:pt x="671" y="773"/>
                  </a:lnTo>
                  <a:lnTo>
                    <a:pt x="671" y="725"/>
                  </a:lnTo>
                  <a:lnTo>
                    <a:pt x="672" y="718"/>
                  </a:lnTo>
                  <a:lnTo>
                    <a:pt x="672" y="755"/>
                  </a:lnTo>
                  <a:lnTo>
                    <a:pt x="673" y="761"/>
                  </a:lnTo>
                  <a:lnTo>
                    <a:pt x="673" y="689"/>
                  </a:lnTo>
                  <a:lnTo>
                    <a:pt x="673" y="654"/>
                  </a:lnTo>
                  <a:lnTo>
                    <a:pt x="674" y="660"/>
                  </a:lnTo>
                  <a:lnTo>
                    <a:pt x="674" y="694"/>
                  </a:lnTo>
                  <a:lnTo>
                    <a:pt x="675" y="773"/>
                  </a:lnTo>
                  <a:lnTo>
                    <a:pt x="675" y="812"/>
                  </a:lnTo>
                  <a:lnTo>
                    <a:pt x="675" y="785"/>
                  </a:lnTo>
                  <a:lnTo>
                    <a:pt x="677" y="766"/>
                  </a:lnTo>
                  <a:lnTo>
                    <a:pt x="677" y="775"/>
                  </a:lnTo>
                  <a:lnTo>
                    <a:pt x="678" y="733"/>
                  </a:lnTo>
                  <a:lnTo>
                    <a:pt x="678" y="722"/>
                  </a:lnTo>
                  <a:lnTo>
                    <a:pt x="678" y="736"/>
                  </a:lnTo>
                  <a:lnTo>
                    <a:pt x="679" y="780"/>
                  </a:lnTo>
                  <a:lnTo>
                    <a:pt x="679" y="809"/>
                  </a:lnTo>
                  <a:lnTo>
                    <a:pt x="680" y="800"/>
                  </a:lnTo>
                  <a:lnTo>
                    <a:pt x="680" y="768"/>
                  </a:lnTo>
                  <a:lnTo>
                    <a:pt x="680" y="744"/>
                  </a:lnTo>
                  <a:lnTo>
                    <a:pt x="681" y="776"/>
                  </a:lnTo>
                  <a:lnTo>
                    <a:pt x="681" y="821"/>
                  </a:lnTo>
                  <a:lnTo>
                    <a:pt x="683" y="830"/>
                  </a:lnTo>
                  <a:lnTo>
                    <a:pt x="683" y="812"/>
                  </a:lnTo>
                  <a:lnTo>
                    <a:pt x="683" y="818"/>
                  </a:lnTo>
                  <a:lnTo>
                    <a:pt x="684" y="804"/>
                  </a:lnTo>
                  <a:lnTo>
                    <a:pt x="684" y="769"/>
                  </a:lnTo>
                  <a:lnTo>
                    <a:pt x="685" y="752"/>
                  </a:lnTo>
                  <a:lnTo>
                    <a:pt x="685" y="765"/>
                  </a:lnTo>
                  <a:lnTo>
                    <a:pt x="686" y="800"/>
                  </a:lnTo>
                  <a:lnTo>
                    <a:pt x="686" y="880"/>
                  </a:lnTo>
                  <a:lnTo>
                    <a:pt x="686" y="891"/>
                  </a:lnTo>
                  <a:lnTo>
                    <a:pt x="687" y="843"/>
                  </a:lnTo>
                  <a:lnTo>
                    <a:pt x="687" y="791"/>
                  </a:lnTo>
                  <a:lnTo>
                    <a:pt x="689" y="781"/>
                  </a:lnTo>
                  <a:lnTo>
                    <a:pt x="689" y="792"/>
                  </a:lnTo>
                  <a:lnTo>
                    <a:pt x="689" y="854"/>
                  </a:lnTo>
                  <a:lnTo>
                    <a:pt x="690" y="859"/>
                  </a:lnTo>
                  <a:lnTo>
                    <a:pt x="690" y="787"/>
                  </a:lnTo>
                  <a:lnTo>
                    <a:pt x="691" y="742"/>
                  </a:lnTo>
                  <a:lnTo>
                    <a:pt x="691" y="752"/>
                  </a:lnTo>
                  <a:lnTo>
                    <a:pt x="691" y="783"/>
                  </a:lnTo>
                  <a:lnTo>
                    <a:pt x="692" y="753"/>
                  </a:lnTo>
                  <a:lnTo>
                    <a:pt x="692" y="725"/>
                  </a:lnTo>
                  <a:lnTo>
                    <a:pt x="693" y="755"/>
                  </a:lnTo>
                  <a:lnTo>
                    <a:pt x="693" y="781"/>
                  </a:lnTo>
                  <a:lnTo>
                    <a:pt x="693" y="743"/>
                  </a:lnTo>
                  <a:lnTo>
                    <a:pt x="694" y="716"/>
                  </a:lnTo>
                  <a:lnTo>
                    <a:pt x="694" y="746"/>
                  </a:lnTo>
                  <a:lnTo>
                    <a:pt x="696" y="783"/>
                  </a:lnTo>
                  <a:lnTo>
                    <a:pt x="696" y="782"/>
                  </a:lnTo>
                  <a:lnTo>
                    <a:pt x="696" y="766"/>
                  </a:lnTo>
                  <a:lnTo>
                    <a:pt x="697" y="744"/>
                  </a:lnTo>
                  <a:lnTo>
                    <a:pt x="697" y="753"/>
                  </a:lnTo>
                  <a:lnTo>
                    <a:pt x="698" y="774"/>
                  </a:lnTo>
                  <a:lnTo>
                    <a:pt x="698" y="817"/>
                  </a:lnTo>
                  <a:lnTo>
                    <a:pt x="699" y="836"/>
                  </a:lnTo>
                  <a:lnTo>
                    <a:pt x="699" y="783"/>
                  </a:lnTo>
                  <a:lnTo>
                    <a:pt x="699" y="730"/>
                  </a:lnTo>
                  <a:lnTo>
                    <a:pt x="700" y="742"/>
                  </a:lnTo>
                  <a:lnTo>
                    <a:pt x="700" y="789"/>
                  </a:lnTo>
                  <a:lnTo>
                    <a:pt x="702" y="808"/>
                  </a:lnTo>
                  <a:lnTo>
                    <a:pt x="702" y="780"/>
                  </a:lnTo>
                  <a:lnTo>
                    <a:pt x="702" y="814"/>
                  </a:lnTo>
                  <a:lnTo>
                    <a:pt x="703" y="820"/>
                  </a:lnTo>
                  <a:lnTo>
                    <a:pt x="703" y="795"/>
                  </a:lnTo>
                  <a:lnTo>
                    <a:pt x="704" y="786"/>
                  </a:lnTo>
                  <a:lnTo>
                    <a:pt x="704" y="776"/>
                  </a:lnTo>
                  <a:lnTo>
                    <a:pt x="704" y="760"/>
                  </a:lnTo>
                  <a:lnTo>
                    <a:pt x="705" y="766"/>
                  </a:lnTo>
                  <a:lnTo>
                    <a:pt x="705" y="770"/>
                  </a:lnTo>
                  <a:lnTo>
                    <a:pt x="706" y="782"/>
                  </a:lnTo>
                  <a:lnTo>
                    <a:pt x="706" y="794"/>
                  </a:lnTo>
                  <a:lnTo>
                    <a:pt x="706" y="838"/>
                  </a:lnTo>
                  <a:lnTo>
                    <a:pt x="707" y="840"/>
                  </a:lnTo>
                  <a:lnTo>
                    <a:pt x="707" y="785"/>
                  </a:lnTo>
                  <a:lnTo>
                    <a:pt x="709" y="744"/>
                  </a:lnTo>
                  <a:lnTo>
                    <a:pt x="709" y="733"/>
                  </a:lnTo>
                  <a:lnTo>
                    <a:pt x="709" y="737"/>
                  </a:lnTo>
                  <a:lnTo>
                    <a:pt x="710" y="785"/>
                  </a:lnTo>
                  <a:lnTo>
                    <a:pt x="710" y="831"/>
                  </a:lnTo>
                  <a:lnTo>
                    <a:pt x="711" y="860"/>
                  </a:lnTo>
                  <a:lnTo>
                    <a:pt x="711" y="831"/>
                  </a:lnTo>
                  <a:lnTo>
                    <a:pt x="712" y="798"/>
                  </a:lnTo>
                  <a:lnTo>
                    <a:pt x="712" y="807"/>
                  </a:lnTo>
                  <a:lnTo>
                    <a:pt x="712" y="826"/>
                  </a:lnTo>
                  <a:lnTo>
                    <a:pt x="713" y="854"/>
                  </a:lnTo>
                  <a:lnTo>
                    <a:pt x="713" y="844"/>
                  </a:lnTo>
                  <a:lnTo>
                    <a:pt x="715" y="838"/>
                  </a:lnTo>
                  <a:lnTo>
                    <a:pt x="715" y="843"/>
                  </a:lnTo>
                  <a:lnTo>
                    <a:pt x="715" y="851"/>
                  </a:lnTo>
                  <a:lnTo>
                    <a:pt x="716" y="833"/>
                  </a:lnTo>
                  <a:lnTo>
                    <a:pt x="716" y="834"/>
                  </a:lnTo>
                  <a:lnTo>
                    <a:pt x="717" y="858"/>
                  </a:lnTo>
                  <a:lnTo>
                    <a:pt x="717" y="846"/>
                  </a:lnTo>
                  <a:lnTo>
                    <a:pt x="717" y="818"/>
                  </a:lnTo>
                  <a:lnTo>
                    <a:pt x="718" y="814"/>
                  </a:lnTo>
                  <a:lnTo>
                    <a:pt x="718" y="807"/>
                  </a:lnTo>
                  <a:lnTo>
                    <a:pt x="719" y="805"/>
                  </a:lnTo>
                  <a:lnTo>
                    <a:pt x="719" y="793"/>
                  </a:lnTo>
                  <a:lnTo>
                    <a:pt x="720" y="783"/>
                  </a:lnTo>
                  <a:lnTo>
                    <a:pt x="720" y="809"/>
                  </a:lnTo>
                  <a:lnTo>
                    <a:pt x="720" y="869"/>
                  </a:lnTo>
                  <a:lnTo>
                    <a:pt x="722" y="869"/>
                  </a:lnTo>
                  <a:lnTo>
                    <a:pt x="722" y="824"/>
                  </a:lnTo>
                  <a:lnTo>
                    <a:pt x="723" y="827"/>
                  </a:lnTo>
                  <a:lnTo>
                    <a:pt x="723" y="832"/>
                  </a:lnTo>
                  <a:lnTo>
                    <a:pt x="723" y="869"/>
                  </a:lnTo>
                  <a:lnTo>
                    <a:pt x="724" y="867"/>
                  </a:lnTo>
                  <a:lnTo>
                    <a:pt x="724" y="841"/>
                  </a:lnTo>
                  <a:lnTo>
                    <a:pt x="725" y="806"/>
                  </a:lnTo>
                  <a:lnTo>
                    <a:pt x="725" y="791"/>
                  </a:lnTo>
                  <a:lnTo>
                    <a:pt x="725" y="798"/>
                  </a:lnTo>
                  <a:lnTo>
                    <a:pt x="726" y="817"/>
                  </a:lnTo>
                  <a:lnTo>
                    <a:pt x="726" y="867"/>
                  </a:lnTo>
                  <a:lnTo>
                    <a:pt x="728" y="845"/>
                  </a:lnTo>
                  <a:lnTo>
                    <a:pt x="728" y="791"/>
                  </a:lnTo>
                  <a:lnTo>
                    <a:pt x="729" y="763"/>
                  </a:lnTo>
                  <a:lnTo>
                    <a:pt x="729" y="783"/>
                  </a:lnTo>
                  <a:lnTo>
                    <a:pt x="729" y="794"/>
                  </a:lnTo>
                  <a:lnTo>
                    <a:pt x="730" y="779"/>
                  </a:lnTo>
                  <a:lnTo>
                    <a:pt x="730" y="775"/>
                  </a:lnTo>
                  <a:lnTo>
                    <a:pt x="731" y="806"/>
                  </a:lnTo>
                  <a:lnTo>
                    <a:pt x="731" y="708"/>
                  </a:lnTo>
                  <a:lnTo>
                    <a:pt x="731" y="458"/>
                  </a:lnTo>
                  <a:lnTo>
                    <a:pt x="732" y="141"/>
                  </a:lnTo>
                  <a:lnTo>
                    <a:pt x="732" y="0"/>
                  </a:lnTo>
                  <a:lnTo>
                    <a:pt x="733" y="17"/>
                  </a:lnTo>
                  <a:lnTo>
                    <a:pt x="733" y="260"/>
                  </a:lnTo>
                  <a:lnTo>
                    <a:pt x="735" y="562"/>
                  </a:lnTo>
                  <a:lnTo>
                    <a:pt x="735" y="689"/>
                  </a:lnTo>
                  <a:lnTo>
                    <a:pt x="735" y="766"/>
                  </a:lnTo>
                  <a:lnTo>
                    <a:pt x="736" y="765"/>
                  </a:lnTo>
                  <a:lnTo>
                    <a:pt x="736" y="715"/>
                  </a:lnTo>
                  <a:lnTo>
                    <a:pt x="737" y="707"/>
                  </a:lnTo>
                  <a:lnTo>
                    <a:pt x="737" y="729"/>
                  </a:lnTo>
                  <a:lnTo>
                    <a:pt x="737" y="747"/>
                  </a:lnTo>
                  <a:lnTo>
                    <a:pt x="738" y="755"/>
                  </a:lnTo>
                  <a:lnTo>
                    <a:pt x="738" y="780"/>
                  </a:lnTo>
                  <a:lnTo>
                    <a:pt x="739" y="794"/>
                  </a:lnTo>
                  <a:lnTo>
                    <a:pt x="739" y="756"/>
                  </a:lnTo>
                  <a:lnTo>
                    <a:pt x="739" y="746"/>
                  </a:lnTo>
                  <a:lnTo>
                    <a:pt x="741" y="749"/>
                  </a:lnTo>
                  <a:lnTo>
                    <a:pt x="741" y="782"/>
                  </a:lnTo>
                  <a:lnTo>
                    <a:pt x="742" y="795"/>
                  </a:lnTo>
                  <a:lnTo>
                    <a:pt x="742" y="775"/>
                  </a:lnTo>
                  <a:lnTo>
                    <a:pt x="743" y="774"/>
                  </a:lnTo>
                  <a:lnTo>
                    <a:pt x="743" y="781"/>
                  </a:lnTo>
                  <a:lnTo>
                    <a:pt x="743" y="765"/>
                  </a:lnTo>
                  <a:lnTo>
                    <a:pt x="744" y="762"/>
                  </a:lnTo>
                  <a:lnTo>
                    <a:pt x="744" y="809"/>
                  </a:lnTo>
                  <a:lnTo>
                    <a:pt x="745" y="844"/>
                  </a:lnTo>
                  <a:lnTo>
                    <a:pt x="745" y="806"/>
                  </a:lnTo>
                  <a:lnTo>
                    <a:pt x="745" y="775"/>
                  </a:lnTo>
                  <a:lnTo>
                    <a:pt x="746" y="763"/>
                  </a:lnTo>
                  <a:lnTo>
                    <a:pt x="746" y="781"/>
                  </a:lnTo>
                  <a:lnTo>
                    <a:pt x="748" y="789"/>
                  </a:lnTo>
                  <a:lnTo>
                    <a:pt x="748" y="818"/>
                  </a:lnTo>
                  <a:lnTo>
                    <a:pt x="749" y="841"/>
                  </a:lnTo>
                  <a:lnTo>
                    <a:pt x="749" y="824"/>
                  </a:lnTo>
                  <a:lnTo>
                    <a:pt x="749" y="806"/>
                  </a:lnTo>
                  <a:lnTo>
                    <a:pt x="750" y="782"/>
                  </a:lnTo>
                  <a:lnTo>
                    <a:pt x="750" y="760"/>
                  </a:lnTo>
                  <a:lnTo>
                    <a:pt x="751" y="767"/>
                  </a:lnTo>
                  <a:lnTo>
                    <a:pt x="751" y="799"/>
                  </a:lnTo>
                  <a:lnTo>
                    <a:pt x="751" y="863"/>
                  </a:lnTo>
                  <a:lnTo>
                    <a:pt x="752" y="839"/>
                  </a:lnTo>
                  <a:lnTo>
                    <a:pt x="752" y="806"/>
                  </a:lnTo>
                  <a:lnTo>
                    <a:pt x="754" y="804"/>
                  </a:lnTo>
                  <a:lnTo>
                    <a:pt x="754" y="845"/>
                  </a:lnTo>
                  <a:lnTo>
                    <a:pt x="755" y="869"/>
                  </a:lnTo>
                  <a:lnTo>
                    <a:pt x="755" y="893"/>
                  </a:lnTo>
                  <a:lnTo>
                    <a:pt x="755" y="903"/>
                  </a:lnTo>
                  <a:lnTo>
                    <a:pt x="756" y="877"/>
                  </a:lnTo>
                  <a:lnTo>
                    <a:pt x="756" y="857"/>
                  </a:lnTo>
                  <a:lnTo>
                    <a:pt x="757" y="844"/>
                  </a:lnTo>
                  <a:lnTo>
                    <a:pt x="757" y="866"/>
                  </a:lnTo>
                  <a:lnTo>
                    <a:pt x="757" y="866"/>
                  </a:lnTo>
                  <a:lnTo>
                    <a:pt x="758" y="845"/>
                  </a:lnTo>
                  <a:lnTo>
                    <a:pt x="758" y="843"/>
                  </a:lnTo>
                  <a:lnTo>
                    <a:pt x="759" y="834"/>
                  </a:lnTo>
                  <a:lnTo>
                    <a:pt x="759" y="845"/>
                  </a:lnTo>
                  <a:lnTo>
                    <a:pt x="761" y="815"/>
                  </a:lnTo>
                  <a:lnTo>
                    <a:pt x="761" y="822"/>
                  </a:lnTo>
                  <a:lnTo>
                    <a:pt x="761" y="850"/>
                  </a:lnTo>
                  <a:lnTo>
                    <a:pt x="762" y="904"/>
                  </a:lnTo>
                  <a:lnTo>
                    <a:pt x="762" y="832"/>
                  </a:lnTo>
                  <a:lnTo>
                    <a:pt x="763" y="806"/>
                  </a:lnTo>
                  <a:lnTo>
                    <a:pt x="763" y="815"/>
                  </a:lnTo>
                  <a:lnTo>
                    <a:pt x="764" y="845"/>
                  </a:lnTo>
                  <a:lnTo>
                    <a:pt x="764" y="800"/>
                  </a:lnTo>
                  <a:lnTo>
                    <a:pt x="764" y="798"/>
                  </a:lnTo>
                  <a:lnTo>
                    <a:pt x="765" y="838"/>
                  </a:lnTo>
                  <a:lnTo>
                    <a:pt x="765" y="888"/>
                  </a:lnTo>
                  <a:lnTo>
                    <a:pt x="767" y="873"/>
                  </a:lnTo>
                  <a:lnTo>
                    <a:pt x="767" y="838"/>
                  </a:lnTo>
                  <a:lnTo>
                    <a:pt x="767" y="808"/>
                  </a:lnTo>
                  <a:lnTo>
                    <a:pt x="768" y="761"/>
                  </a:lnTo>
                  <a:lnTo>
                    <a:pt x="768" y="738"/>
                  </a:lnTo>
                  <a:lnTo>
                    <a:pt x="769" y="746"/>
                  </a:lnTo>
                  <a:lnTo>
                    <a:pt x="769" y="806"/>
                  </a:lnTo>
                  <a:lnTo>
                    <a:pt x="770" y="807"/>
                  </a:lnTo>
                  <a:lnTo>
                    <a:pt x="770" y="696"/>
                  </a:lnTo>
                  <a:lnTo>
                    <a:pt x="770" y="574"/>
                  </a:lnTo>
                  <a:lnTo>
                    <a:pt x="771" y="534"/>
                  </a:lnTo>
                  <a:lnTo>
                    <a:pt x="771" y="546"/>
                  </a:lnTo>
                  <a:lnTo>
                    <a:pt x="772" y="657"/>
                  </a:lnTo>
                  <a:lnTo>
                    <a:pt x="772" y="776"/>
                  </a:lnTo>
                  <a:lnTo>
                    <a:pt x="772" y="778"/>
                  </a:lnTo>
                  <a:lnTo>
                    <a:pt x="774" y="699"/>
                  </a:lnTo>
                  <a:lnTo>
                    <a:pt x="774" y="659"/>
                  </a:lnTo>
                  <a:lnTo>
                    <a:pt x="775" y="624"/>
                  </a:lnTo>
                  <a:lnTo>
                    <a:pt x="775" y="650"/>
                  </a:lnTo>
                  <a:lnTo>
                    <a:pt x="776" y="715"/>
                  </a:lnTo>
                  <a:lnTo>
                    <a:pt x="776" y="753"/>
                  </a:lnTo>
                  <a:lnTo>
                    <a:pt x="776" y="759"/>
                  </a:lnTo>
                  <a:lnTo>
                    <a:pt x="777" y="759"/>
                  </a:lnTo>
                  <a:lnTo>
                    <a:pt x="777" y="778"/>
                  </a:lnTo>
                  <a:lnTo>
                    <a:pt x="778" y="769"/>
                  </a:lnTo>
                  <a:lnTo>
                    <a:pt x="778" y="757"/>
                  </a:lnTo>
                  <a:lnTo>
                    <a:pt x="780" y="754"/>
                  </a:lnTo>
                  <a:lnTo>
                    <a:pt x="780" y="781"/>
                  </a:lnTo>
                  <a:lnTo>
                    <a:pt x="780" y="789"/>
                  </a:lnTo>
                  <a:lnTo>
                    <a:pt x="781" y="791"/>
                  </a:lnTo>
                  <a:lnTo>
                    <a:pt x="781" y="786"/>
                  </a:lnTo>
                  <a:lnTo>
                    <a:pt x="782" y="804"/>
                  </a:lnTo>
                  <a:lnTo>
                    <a:pt x="782" y="826"/>
                  </a:lnTo>
                  <a:lnTo>
                    <a:pt x="782" y="839"/>
                  </a:lnTo>
                  <a:lnTo>
                    <a:pt x="783" y="800"/>
                  </a:lnTo>
                  <a:lnTo>
                    <a:pt x="783" y="785"/>
                  </a:lnTo>
                  <a:lnTo>
                    <a:pt x="784" y="792"/>
                  </a:lnTo>
                  <a:lnTo>
                    <a:pt x="784" y="825"/>
                  </a:lnTo>
                  <a:lnTo>
                    <a:pt x="785" y="788"/>
                  </a:lnTo>
                  <a:lnTo>
                    <a:pt x="785" y="781"/>
                  </a:lnTo>
                  <a:lnTo>
                    <a:pt x="785" y="792"/>
                  </a:lnTo>
                  <a:lnTo>
                    <a:pt x="787" y="782"/>
                  </a:lnTo>
                  <a:lnTo>
                    <a:pt x="787" y="796"/>
                  </a:lnTo>
                  <a:lnTo>
                    <a:pt x="788" y="793"/>
                  </a:lnTo>
                  <a:lnTo>
                    <a:pt x="788" y="718"/>
                  </a:lnTo>
                  <a:lnTo>
                    <a:pt x="789" y="711"/>
                  </a:lnTo>
                  <a:lnTo>
                    <a:pt x="789" y="749"/>
                  </a:lnTo>
                  <a:lnTo>
                    <a:pt x="789" y="832"/>
                  </a:lnTo>
                  <a:lnTo>
                    <a:pt x="790" y="814"/>
                  </a:lnTo>
                  <a:lnTo>
                    <a:pt x="790" y="789"/>
                  </a:lnTo>
                  <a:lnTo>
                    <a:pt x="791" y="775"/>
                  </a:lnTo>
                  <a:lnTo>
                    <a:pt x="791" y="749"/>
                  </a:lnTo>
                  <a:lnTo>
                    <a:pt x="793" y="749"/>
                  </a:lnTo>
                  <a:lnTo>
                    <a:pt x="793" y="775"/>
                  </a:lnTo>
                  <a:lnTo>
                    <a:pt x="793" y="817"/>
                  </a:lnTo>
                  <a:lnTo>
                    <a:pt x="794" y="782"/>
                  </a:lnTo>
                  <a:lnTo>
                    <a:pt x="794" y="756"/>
                  </a:lnTo>
                  <a:lnTo>
                    <a:pt x="795" y="736"/>
                  </a:lnTo>
                  <a:lnTo>
                    <a:pt x="795" y="723"/>
                  </a:lnTo>
                  <a:lnTo>
                    <a:pt x="795" y="666"/>
                  </a:lnTo>
                  <a:lnTo>
                    <a:pt x="796" y="640"/>
                  </a:lnTo>
                  <a:lnTo>
                    <a:pt x="796" y="644"/>
                  </a:lnTo>
                  <a:lnTo>
                    <a:pt x="797" y="702"/>
                  </a:lnTo>
                  <a:lnTo>
                    <a:pt x="797" y="772"/>
                  </a:lnTo>
                  <a:lnTo>
                    <a:pt x="799" y="755"/>
                  </a:lnTo>
                  <a:lnTo>
                    <a:pt x="799" y="756"/>
                  </a:lnTo>
                  <a:lnTo>
                    <a:pt x="799" y="782"/>
                  </a:lnTo>
                  <a:lnTo>
                    <a:pt x="800" y="762"/>
                  </a:lnTo>
                  <a:lnTo>
                    <a:pt x="800" y="734"/>
                  </a:lnTo>
                  <a:lnTo>
                    <a:pt x="801" y="725"/>
                  </a:lnTo>
                  <a:lnTo>
                    <a:pt x="801" y="775"/>
                  </a:lnTo>
                  <a:lnTo>
                    <a:pt x="802" y="733"/>
                  </a:lnTo>
                  <a:lnTo>
                    <a:pt x="802" y="734"/>
                  </a:lnTo>
                  <a:lnTo>
                    <a:pt x="802" y="791"/>
                  </a:lnTo>
                  <a:lnTo>
                    <a:pt x="803" y="852"/>
                  </a:lnTo>
                  <a:lnTo>
                    <a:pt x="803" y="849"/>
                  </a:lnTo>
                  <a:lnTo>
                    <a:pt x="804" y="853"/>
                  </a:lnTo>
                  <a:lnTo>
                    <a:pt x="804" y="853"/>
                  </a:lnTo>
                  <a:lnTo>
                    <a:pt x="806" y="847"/>
                  </a:lnTo>
                  <a:lnTo>
                    <a:pt x="806" y="818"/>
                  </a:lnTo>
                  <a:lnTo>
                    <a:pt x="806" y="800"/>
                  </a:lnTo>
                  <a:lnTo>
                    <a:pt x="807" y="805"/>
                  </a:lnTo>
                  <a:lnTo>
                    <a:pt x="807" y="814"/>
                  </a:lnTo>
                  <a:lnTo>
                    <a:pt x="808" y="836"/>
                  </a:lnTo>
                  <a:lnTo>
                    <a:pt x="808" y="862"/>
                  </a:lnTo>
                  <a:lnTo>
                    <a:pt x="809" y="865"/>
                  </a:lnTo>
                  <a:lnTo>
                    <a:pt x="809" y="875"/>
                  </a:lnTo>
                  <a:lnTo>
                    <a:pt x="809" y="862"/>
                  </a:lnTo>
                  <a:lnTo>
                    <a:pt x="810" y="850"/>
                  </a:lnTo>
                  <a:lnTo>
                    <a:pt x="810" y="843"/>
                  </a:lnTo>
                  <a:lnTo>
                    <a:pt x="812" y="858"/>
                  </a:lnTo>
                  <a:lnTo>
                    <a:pt x="812" y="802"/>
                  </a:lnTo>
                  <a:lnTo>
                    <a:pt x="813" y="728"/>
                  </a:lnTo>
                  <a:lnTo>
                    <a:pt x="813" y="707"/>
                  </a:lnTo>
                  <a:lnTo>
                    <a:pt x="813" y="738"/>
                  </a:lnTo>
                  <a:lnTo>
                    <a:pt x="814" y="811"/>
                  </a:lnTo>
                  <a:lnTo>
                    <a:pt x="814" y="799"/>
                  </a:lnTo>
                  <a:lnTo>
                    <a:pt x="815" y="789"/>
                  </a:lnTo>
                  <a:lnTo>
                    <a:pt x="815" y="773"/>
                  </a:lnTo>
                  <a:lnTo>
                    <a:pt x="816" y="780"/>
                  </a:lnTo>
                  <a:lnTo>
                    <a:pt x="816" y="762"/>
                  </a:lnTo>
                  <a:lnTo>
                    <a:pt x="816" y="783"/>
                  </a:lnTo>
                  <a:lnTo>
                    <a:pt x="817" y="820"/>
                  </a:lnTo>
                  <a:lnTo>
                    <a:pt x="817" y="841"/>
                  </a:lnTo>
                  <a:lnTo>
                    <a:pt x="819" y="813"/>
                  </a:lnTo>
                  <a:lnTo>
                    <a:pt x="819" y="798"/>
                  </a:lnTo>
                  <a:lnTo>
                    <a:pt x="820" y="763"/>
                  </a:lnTo>
                  <a:lnTo>
                    <a:pt x="820" y="767"/>
                  </a:lnTo>
                  <a:lnTo>
                    <a:pt x="820" y="806"/>
                  </a:lnTo>
                  <a:lnTo>
                    <a:pt x="821" y="836"/>
                  </a:lnTo>
                  <a:lnTo>
                    <a:pt x="821" y="808"/>
                  </a:lnTo>
                  <a:lnTo>
                    <a:pt x="822" y="811"/>
                  </a:lnTo>
                  <a:lnTo>
                    <a:pt x="822" y="801"/>
                  </a:lnTo>
                  <a:lnTo>
                    <a:pt x="823" y="824"/>
                  </a:lnTo>
                  <a:lnTo>
                    <a:pt x="823" y="841"/>
                  </a:lnTo>
                  <a:lnTo>
                    <a:pt x="823" y="830"/>
                  </a:lnTo>
                  <a:lnTo>
                    <a:pt x="825" y="809"/>
                  </a:lnTo>
                  <a:lnTo>
                    <a:pt x="825" y="799"/>
                  </a:lnTo>
                  <a:lnTo>
                    <a:pt x="826" y="755"/>
                  </a:lnTo>
                  <a:lnTo>
                    <a:pt x="826" y="746"/>
                  </a:lnTo>
                  <a:lnTo>
                    <a:pt x="827" y="765"/>
                  </a:lnTo>
                  <a:lnTo>
                    <a:pt x="827" y="851"/>
                  </a:lnTo>
                  <a:lnTo>
                    <a:pt x="827" y="843"/>
                  </a:lnTo>
                  <a:lnTo>
                    <a:pt x="828" y="800"/>
                  </a:lnTo>
                  <a:lnTo>
                    <a:pt x="828" y="781"/>
                  </a:lnTo>
                  <a:lnTo>
                    <a:pt x="829" y="774"/>
                  </a:lnTo>
                  <a:lnTo>
                    <a:pt x="829" y="765"/>
                  </a:lnTo>
                  <a:lnTo>
                    <a:pt x="830" y="761"/>
                  </a:lnTo>
                  <a:lnTo>
                    <a:pt x="830" y="794"/>
                  </a:lnTo>
                  <a:lnTo>
                    <a:pt x="830" y="793"/>
                  </a:lnTo>
                  <a:lnTo>
                    <a:pt x="832" y="799"/>
                  </a:lnTo>
                  <a:lnTo>
                    <a:pt x="832" y="806"/>
                  </a:lnTo>
                  <a:lnTo>
                    <a:pt x="833" y="804"/>
                  </a:lnTo>
                  <a:lnTo>
                    <a:pt x="833" y="787"/>
                  </a:lnTo>
                  <a:lnTo>
                    <a:pt x="834" y="768"/>
                  </a:lnTo>
                  <a:lnTo>
                    <a:pt x="834" y="770"/>
                  </a:lnTo>
                  <a:lnTo>
                    <a:pt x="834" y="774"/>
                  </a:lnTo>
                  <a:lnTo>
                    <a:pt x="835" y="766"/>
                  </a:lnTo>
                  <a:lnTo>
                    <a:pt x="835" y="763"/>
                  </a:lnTo>
                  <a:lnTo>
                    <a:pt x="836" y="799"/>
                  </a:lnTo>
                  <a:lnTo>
                    <a:pt x="836" y="796"/>
                  </a:lnTo>
                  <a:lnTo>
                    <a:pt x="838" y="762"/>
                  </a:lnTo>
                  <a:lnTo>
                    <a:pt x="838" y="730"/>
                  </a:lnTo>
                  <a:lnTo>
                    <a:pt x="838" y="614"/>
                  </a:lnTo>
                  <a:lnTo>
                    <a:pt x="839" y="481"/>
                  </a:lnTo>
                  <a:lnTo>
                    <a:pt x="839" y="464"/>
                  </a:lnTo>
                  <a:lnTo>
                    <a:pt x="840" y="521"/>
                  </a:lnTo>
                  <a:lnTo>
                    <a:pt x="840" y="636"/>
                  </a:lnTo>
                  <a:lnTo>
                    <a:pt x="841" y="727"/>
                  </a:lnTo>
                  <a:lnTo>
                    <a:pt x="841" y="738"/>
                  </a:lnTo>
                  <a:lnTo>
                    <a:pt x="841" y="721"/>
                  </a:lnTo>
                  <a:lnTo>
                    <a:pt x="842" y="721"/>
                  </a:lnTo>
                  <a:lnTo>
                    <a:pt x="842" y="772"/>
                  </a:lnTo>
                  <a:lnTo>
                    <a:pt x="843" y="793"/>
                  </a:lnTo>
                  <a:lnTo>
                    <a:pt x="843" y="757"/>
                  </a:lnTo>
                  <a:lnTo>
                    <a:pt x="845" y="754"/>
                  </a:lnTo>
                  <a:lnTo>
                    <a:pt x="845" y="778"/>
                  </a:lnTo>
                  <a:lnTo>
                    <a:pt x="845" y="840"/>
                  </a:lnTo>
                  <a:lnTo>
                    <a:pt x="846" y="840"/>
                  </a:lnTo>
                  <a:lnTo>
                    <a:pt x="846" y="824"/>
                  </a:lnTo>
                  <a:lnTo>
                    <a:pt x="847" y="817"/>
                  </a:lnTo>
                  <a:lnTo>
                    <a:pt x="847" y="821"/>
                  </a:lnTo>
                  <a:lnTo>
                    <a:pt x="848" y="817"/>
                  </a:lnTo>
                  <a:lnTo>
                    <a:pt x="848" y="832"/>
                  </a:lnTo>
                  <a:lnTo>
                    <a:pt x="849" y="863"/>
                  </a:lnTo>
                  <a:lnTo>
                    <a:pt x="849" y="859"/>
                  </a:lnTo>
                  <a:lnTo>
                    <a:pt x="849" y="837"/>
                  </a:lnTo>
                  <a:lnTo>
                    <a:pt x="851" y="818"/>
                  </a:lnTo>
                  <a:lnTo>
                    <a:pt x="851" y="827"/>
                  </a:lnTo>
                  <a:lnTo>
                    <a:pt x="852" y="811"/>
                  </a:lnTo>
                  <a:lnTo>
                    <a:pt x="852" y="798"/>
                  </a:lnTo>
                  <a:lnTo>
                    <a:pt x="853" y="804"/>
                  </a:lnTo>
                  <a:lnTo>
                    <a:pt x="853" y="815"/>
                  </a:lnTo>
                  <a:lnTo>
                    <a:pt x="853" y="819"/>
                  </a:lnTo>
                  <a:lnTo>
                    <a:pt x="854" y="787"/>
                  </a:lnTo>
                  <a:lnTo>
                    <a:pt x="854" y="750"/>
                  </a:lnTo>
                  <a:lnTo>
                    <a:pt x="855" y="742"/>
                  </a:lnTo>
                  <a:lnTo>
                    <a:pt x="855" y="752"/>
                  </a:lnTo>
                  <a:lnTo>
                    <a:pt x="856" y="761"/>
                  </a:lnTo>
                  <a:lnTo>
                    <a:pt x="856" y="753"/>
                  </a:lnTo>
                  <a:lnTo>
                    <a:pt x="856" y="769"/>
                  </a:lnTo>
                  <a:lnTo>
                    <a:pt x="858" y="787"/>
                  </a:lnTo>
                  <a:lnTo>
                    <a:pt x="858" y="843"/>
                  </a:lnTo>
                  <a:lnTo>
                    <a:pt x="859" y="890"/>
                  </a:lnTo>
                  <a:lnTo>
                    <a:pt x="859" y="904"/>
                  </a:lnTo>
                  <a:lnTo>
                    <a:pt x="860" y="872"/>
                  </a:lnTo>
                  <a:lnTo>
                    <a:pt x="860" y="849"/>
                  </a:lnTo>
                  <a:lnTo>
                    <a:pt x="860" y="843"/>
                  </a:lnTo>
                  <a:lnTo>
                    <a:pt x="861" y="813"/>
                  </a:lnTo>
                  <a:lnTo>
                    <a:pt x="861" y="775"/>
                  </a:lnTo>
                  <a:lnTo>
                    <a:pt x="862" y="787"/>
                  </a:lnTo>
                  <a:lnTo>
                    <a:pt x="862" y="806"/>
                  </a:lnTo>
                  <a:lnTo>
                    <a:pt x="864" y="720"/>
                  </a:lnTo>
                  <a:lnTo>
                    <a:pt x="864" y="709"/>
                  </a:lnTo>
                  <a:lnTo>
                    <a:pt x="865" y="776"/>
                  </a:lnTo>
                  <a:lnTo>
                    <a:pt x="865" y="813"/>
                  </a:lnTo>
                  <a:lnTo>
                    <a:pt x="865" y="802"/>
                  </a:lnTo>
                  <a:lnTo>
                    <a:pt x="866" y="828"/>
                  </a:lnTo>
                  <a:lnTo>
                    <a:pt x="866" y="864"/>
                  </a:lnTo>
                  <a:lnTo>
                    <a:pt x="867" y="787"/>
                  </a:lnTo>
                  <a:lnTo>
                    <a:pt x="867" y="712"/>
                  </a:lnTo>
                  <a:lnTo>
                    <a:pt x="868" y="704"/>
                  </a:lnTo>
                  <a:lnTo>
                    <a:pt x="868" y="747"/>
                  </a:lnTo>
                  <a:lnTo>
                    <a:pt x="868" y="761"/>
                  </a:lnTo>
                  <a:lnTo>
                    <a:pt x="869" y="768"/>
                  </a:lnTo>
                  <a:lnTo>
                    <a:pt x="869" y="788"/>
                  </a:lnTo>
                  <a:lnTo>
                    <a:pt x="871" y="834"/>
                  </a:lnTo>
                  <a:lnTo>
                    <a:pt x="871" y="812"/>
                  </a:lnTo>
                  <a:lnTo>
                    <a:pt x="872" y="791"/>
                  </a:lnTo>
                  <a:lnTo>
                    <a:pt x="872" y="776"/>
                  </a:lnTo>
                  <a:lnTo>
                    <a:pt x="873" y="776"/>
                  </a:lnTo>
                  <a:lnTo>
                    <a:pt x="873" y="832"/>
                  </a:lnTo>
                  <a:lnTo>
                    <a:pt x="873" y="826"/>
                  </a:lnTo>
                  <a:lnTo>
                    <a:pt x="874" y="775"/>
                  </a:lnTo>
                  <a:lnTo>
                    <a:pt x="874" y="763"/>
                  </a:lnTo>
                  <a:lnTo>
                    <a:pt x="875" y="766"/>
                  </a:lnTo>
                  <a:lnTo>
                    <a:pt x="875" y="780"/>
                  </a:lnTo>
                  <a:lnTo>
                    <a:pt x="877" y="813"/>
                  </a:lnTo>
                  <a:lnTo>
                    <a:pt x="877" y="847"/>
                  </a:lnTo>
                  <a:lnTo>
                    <a:pt x="877" y="849"/>
                  </a:lnTo>
                  <a:lnTo>
                    <a:pt x="878" y="840"/>
                  </a:lnTo>
                  <a:lnTo>
                    <a:pt x="878" y="851"/>
                  </a:lnTo>
                  <a:lnTo>
                    <a:pt x="879" y="845"/>
                  </a:lnTo>
                  <a:lnTo>
                    <a:pt x="879" y="791"/>
                  </a:lnTo>
                  <a:lnTo>
                    <a:pt x="880" y="763"/>
                  </a:lnTo>
                  <a:lnTo>
                    <a:pt x="880" y="772"/>
                  </a:lnTo>
                  <a:lnTo>
                    <a:pt x="881" y="802"/>
                  </a:lnTo>
                  <a:lnTo>
                    <a:pt x="881" y="833"/>
                  </a:lnTo>
                  <a:lnTo>
                    <a:pt x="881" y="832"/>
                  </a:lnTo>
                  <a:lnTo>
                    <a:pt x="882" y="785"/>
                  </a:lnTo>
                  <a:lnTo>
                    <a:pt x="882" y="734"/>
                  </a:lnTo>
                  <a:lnTo>
                    <a:pt x="884" y="730"/>
                  </a:lnTo>
                  <a:lnTo>
                    <a:pt x="884" y="772"/>
                  </a:lnTo>
                  <a:lnTo>
                    <a:pt x="885" y="832"/>
                  </a:lnTo>
                  <a:lnTo>
                    <a:pt x="885" y="859"/>
                  </a:lnTo>
                  <a:lnTo>
                    <a:pt x="885" y="843"/>
                  </a:lnTo>
                  <a:lnTo>
                    <a:pt x="886" y="822"/>
                  </a:lnTo>
                  <a:lnTo>
                    <a:pt x="886" y="804"/>
                  </a:lnTo>
                  <a:lnTo>
                    <a:pt x="887" y="795"/>
                  </a:lnTo>
                  <a:lnTo>
                    <a:pt x="887" y="804"/>
                  </a:lnTo>
                  <a:lnTo>
                    <a:pt x="888" y="818"/>
                  </a:lnTo>
                  <a:lnTo>
                    <a:pt x="888" y="815"/>
                  </a:lnTo>
                  <a:lnTo>
                    <a:pt x="890" y="811"/>
                  </a:lnTo>
                  <a:lnTo>
                    <a:pt x="890" y="800"/>
                  </a:lnTo>
                  <a:lnTo>
                    <a:pt x="890" y="809"/>
                  </a:lnTo>
                  <a:lnTo>
                    <a:pt x="891" y="832"/>
                  </a:lnTo>
                  <a:lnTo>
                    <a:pt x="891" y="756"/>
                  </a:lnTo>
                  <a:lnTo>
                    <a:pt x="892" y="742"/>
                  </a:lnTo>
                  <a:lnTo>
                    <a:pt x="892" y="734"/>
                  </a:lnTo>
                  <a:lnTo>
                    <a:pt x="893" y="746"/>
                  </a:lnTo>
                  <a:lnTo>
                    <a:pt x="893" y="743"/>
                  </a:lnTo>
                  <a:lnTo>
                    <a:pt x="893" y="749"/>
                  </a:lnTo>
                  <a:lnTo>
                    <a:pt x="894" y="757"/>
                  </a:lnTo>
                  <a:lnTo>
                    <a:pt x="894" y="756"/>
                  </a:lnTo>
                  <a:lnTo>
                    <a:pt x="896" y="752"/>
                  </a:lnTo>
                  <a:lnTo>
                    <a:pt x="896" y="755"/>
                  </a:lnTo>
                  <a:lnTo>
                    <a:pt x="897" y="795"/>
                  </a:lnTo>
                  <a:lnTo>
                    <a:pt x="897" y="841"/>
                  </a:lnTo>
                  <a:lnTo>
                    <a:pt x="898" y="832"/>
                  </a:lnTo>
                  <a:lnTo>
                    <a:pt x="898" y="821"/>
                  </a:lnTo>
                  <a:lnTo>
                    <a:pt x="898" y="817"/>
                  </a:lnTo>
                  <a:lnTo>
                    <a:pt x="899" y="786"/>
                  </a:lnTo>
                  <a:lnTo>
                    <a:pt x="899" y="721"/>
                  </a:lnTo>
                  <a:lnTo>
                    <a:pt x="900" y="716"/>
                  </a:lnTo>
                  <a:lnTo>
                    <a:pt x="900" y="776"/>
                  </a:lnTo>
                  <a:lnTo>
                    <a:pt x="901" y="827"/>
                  </a:lnTo>
                  <a:lnTo>
                    <a:pt x="901" y="801"/>
                  </a:lnTo>
                  <a:lnTo>
                    <a:pt x="903" y="794"/>
                  </a:lnTo>
                  <a:lnTo>
                    <a:pt x="903" y="815"/>
                  </a:lnTo>
                  <a:lnTo>
                    <a:pt x="903" y="853"/>
                  </a:lnTo>
                  <a:lnTo>
                    <a:pt x="904" y="832"/>
                  </a:lnTo>
                  <a:lnTo>
                    <a:pt x="904" y="753"/>
                  </a:lnTo>
                  <a:lnTo>
                    <a:pt x="905" y="722"/>
                  </a:lnTo>
                  <a:lnTo>
                    <a:pt x="905" y="722"/>
                  </a:lnTo>
                  <a:lnTo>
                    <a:pt x="906" y="796"/>
                  </a:lnTo>
                  <a:lnTo>
                    <a:pt x="906" y="813"/>
                  </a:lnTo>
                  <a:lnTo>
                    <a:pt x="907" y="743"/>
                  </a:lnTo>
                  <a:lnTo>
                    <a:pt x="907" y="690"/>
                  </a:lnTo>
                  <a:lnTo>
                    <a:pt x="907" y="666"/>
                  </a:lnTo>
                  <a:lnTo>
                    <a:pt x="909" y="675"/>
                  </a:lnTo>
                  <a:lnTo>
                    <a:pt x="909" y="703"/>
                  </a:lnTo>
                  <a:lnTo>
                    <a:pt x="910" y="767"/>
                  </a:lnTo>
                  <a:lnTo>
                    <a:pt x="910" y="800"/>
                  </a:lnTo>
                  <a:lnTo>
                    <a:pt x="911" y="804"/>
                  </a:lnTo>
                  <a:lnTo>
                    <a:pt x="911" y="807"/>
                  </a:lnTo>
                  <a:lnTo>
                    <a:pt x="912" y="794"/>
                  </a:lnTo>
                  <a:lnTo>
                    <a:pt x="912" y="772"/>
                  </a:lnTo>
                  <a:lnTo>
                    <a:pt x="912" y="763"/>
                  </a:lnTo>
                  <a:lnTo>
                    <a:pt x="913" y="767"/>
                  </a:lnTo>
                  <a:lnTo>
                    <a:pt x="913" y="783"/>
                  </a:lnTo>
                  <a:lnTo>
                    <a:pt x="914" y="811"/>
                  </a:lnTo>
                  <a:lnTo>
                    <a:pt x="914" y="818"/>
                  </a:lnTo>
                  <a:lnTo>
                    <a:pt x="916" y="818"/>
                  </a:lnTo>
                  <a:lnTo>
                    <a:pt x="916" y="808"/>
                  </a:lnTo>
                  <a:lnTo>
                    <a:pt x="917" y="812"/>
                  </a:lnTo>
                  <a:lnTo>
                    <a:pt x="917" y="806"/>
                  </a:lnTo>
                  <a:lnTo>
                    <a:pt x="917" y="833"/>
                  </a:lnTo>
                  <a:lnTo>
                    <a:pt x="918" y="832"/>
                  </a:lnTo>
                  <a:lnTo>
                    <a:pt x="918" y="815"/>
                  </a:lnTo>
                  <a:lnTo>
                    <a:pt x="919" y="783"/>
                  </a:lnTo>
                  <a:lnTo>
                    <a:pt x="919" y="785"/>
                  </a:lnTo>
                  <a:lnTo>
                    <a:pt x="920" y="813"/>
                  </a:lnTo>
                  <a:lnTo>
                    <a:pt x="920" y="825"/>
                  </a:lnTo>
                  <a:lnTo>
                    <a:pt x="922" y="778"/>
                  </a:lnTo>
                  <a:lnTo>
                    <a:pt x="922" y="782"/>
                  </a:lnTo>
                  <a:lnTo>
                    <a:pt x="922" y="792"/>
                  </a:lnTo>
                  <a:lnTo>
                    <a:pt x="923" y="837"/>
                  </a:lnTo>
                  <a:lnTo>
                    <a:pt x="923" y="825"/>
                  </a:lnTo>
                  <a:lnTo>
                    <a:pt x="924" y="789"/>
                  </a:lnTo>
                  <a:lnTo>
                    <a:pt x="924" y="779"/>
                  </a:lnTo>
                  <a:lnTo>
                    <a:pt x="925" y="750"/>
                  </a:lnTo>
                  <a:lnTo>
                    <a:pt x="925" y="749"/>
                  </a:lnTo>
                  <a:lnTo>
                    <a:pt x="926" y="788"/>
                  </a:lnTo>
                  <a:lnTo>
                    <a:pt x="926" y="780"/>
                  </a:lnTo>
                  <a:lnTo>
                    <a:pt x="926" y="763"/>
                  </a:lnTo>
                  <a:lnTo>
                    <a:pt x="927" y="776"/>
                  </a:lnTo>
                  <a:lnTo>
                    <a:pt x="927" y="807"/>
                  </a:lnTo>
                  <a:lnTo>
                    <a:pt x="929" y="781"/>
                  </a:lnTo>
                  <a:lnTo>
                    <a:pt x="929" y="780"/>
                  </a:lnTo>
                  <a:lnTo>
                    <a:pt x="930" y="805"/>
                  </a:lnTo>
                  <a:lnTo>
                    <a:pt x="930" y="814"/>
                  </a:lnTo>
                  <a:lnTo>
                    <a:pt x="931" y="785"/>
                  </a:lnTo>
                  <a:lnTo>
                    <a:pt x="931" y="779"/>
                  </a:lnTo>
                  <a:lnTo>
                    <a:pt x="931" y="819"/>
                  </a:lnTo>
                  <a:lnTo>
                    <a:pt x="932" y="839"/>
                  </a:lnTo>
                  <a:lnTo>
                    <a:pt x="932" y="867"/>
                  </a:lnTo>
                  <a:lnTo>
                    <a:pt x="933" y="840"/>
                  </a:lnTo>
                  <a:lnTo>
                    <a:pt x="933" y="796"/>
                  </a:lnTo>
                  <a:lnTo>
                    <a:pt x="935" y="799"/>
                  </a:lnTo>
                  <a:lnTo>
                    <a:pt x="935" y="808"/>
                  </a:lnTo>
                  <a:lnTo>
                    <a:pt x="936" y="762"/>
                  </a:lnTo>
                  <a:lnTo>
                    <a:pt x="936" y="759"/>
                  </a:lnTo>
                  <a:lnTo>
                    <a:pt x="936" y="796"/>
                  </a:lnTo>
                  <a:lnTo>
                    <a:pt x="937" y="826"/>
                  </a:lnTo>
                  <a:lnTo>
                    <a:pt x="937" y="838"/>
                  </a:lnTo>
                  <a:lnTo>
                    <a:pt x="938" y="830"/>
                  </a:lnTo>
                  <a:lnTo>
                    <a:pt x="938" y="806"/>
                  </a:lnTo>
                  <a:lnTo>
                    <a:pt x="939" y="785"/>
                  </a:lnTo>
                  <a:lnTo>
                    <a:pt x="939" y="798"/>
                  </a:lnTo>
                  <a:lnTo>
                    <a:pt x="940" y="757"/>
                  </a:lnTo>
                  <a:lnTo>
                    <a:pt x="940" y="757"/>
                  </a:lnTo>
                  <a:lnTo>
                    <a:pt x="940" y="795"/>
                  </a:lnTo>
                  <a:lnTo>
                    <a:pt x="942" y="812"/>
                  </a:lnTo>
                  <a:lnTo>
                    <a:pt x="942" y="787"/>
                  </a:lnTo>
                  <a:lnTo>
                    <a:pt x="943" y="788"/>
                  </a:lnTo>
                  <a:lnTo>
                    <a:pt x="943" y="770"/>
                  </a:lnTo>
                  <a:lnTo>
                    <a:pt x="944" y="746"/>
                  </a:lnTo>
                  <a:lnTo>
                    <a:pt x="944" y="744"/>
                  </a:lnTo>
                  <a:lnTo>
                    <a:pt x="945" y="750"/>
                  </a:lnTo>
                  <a:lnTo>
                    <a:pt x="945" y="761"/>
                  </a:lnTo>
                  <a:lnTo>
                    <a:pt x="945" y="760"/>
                  </a:lnTo>
                  <a:lnTo>
                    <a:pt x="946" y="772"/>
                  </a:lnTo>
                  <a:lnTo>
                    <a:pt x="946" y="789"/>
                  </a:lnTo>
                  <a:lnTo>
                    <a:pt x="948" y="801"/>
                  </a:lnTo>
                  <a:lnTo>
                    <a:pt x="948" y="824"/>
                  </a:lnTo>
                  <a:lnTo>
                    <a:pt x="949" y="801"/>
                  </a:lnTo>
                  <a:lnTo>
                    <a:pt x="949" y="800"/>
                  </a:lnTo>
                  <a:lnTo>
                    <a:pt x="950" y="819"/>
                  </a:lnTo>
                  <a:lnTo>
                    <a:pt x="950" y="794"/>
                  </a:lnTo>
                  <a:lnTo>
                    <a:pt x="951" y="783"/>
                  </a:lnTo>
                  <a:lnTo>
                    <a:pt x="951" y="806"/>
                  </a:lnTo>
                  <a:lnTo>
                    <a:pt x="951" y="836"/>
                  </a:lnTo>
                  <a:lnTo>
                    <a:pt x="952" y="820"/>
                  </a:lnTo>
                  <a:lnTo>
                    <a:pt x="952" y="811"/>
                  </a:lnTo>
                  <a:lnTo>
                    <a:pt x="953" y="806"/>
                  </a:lnTo>
                  <a:lnTo>
                    <a:pt x="953" y="825"/>
                  </a:lnTo>
                  <a:lnTo>
                    <a:pt x="955" y="854"/>
                  </a:lnTo>
                  <a:lnTo>
                    <a:pt x="955" y="824"/>
                  </a:lnTo>
                  <a:lnTo>
                    <a:pt x="956" y="815"/>
                  </a:lnTo>
                  <a:lnTo>
                    <a:pt x="956" y="850"/>
                  </a:lnTo>
                  <a:lnTo>
                    <a:pt x="956" y="875"/>
                  </a:lnTo>
                  <a:lnTo>
                    <a:pt x="957" y="844"/>
                  </a:lnTo>
                  <a:lnTo>
                    <a:pt x="957" y="812"/>
                  </a:lnTo>
                  <a:lnTo>
                    <a:pt x="958" y="792"/>
                  </a:lnTo>
                  <a:lnTo>
                    <a:pt x="958" y="800"/>
                  </a:lnTo>
                  <a:lnTo>
                    <a:pt x="959" y="808"/>
                  </a:lnTo>
                  <a:lnTo>
                    <a:pt x="959" y="781"/>
                  </a:lnTo>
                  <a:lnTo>
                    <a:pt x="961" y="778"/>
                  </a:lnTo>
                  <a:lnTo>
                    <a:pt x="961" y="806"/>
                  </a:lnTo>
                  <a:lnTo>
                    <a:pt x="962" y="841"/>
                  </a:lnTo>
                  <a:lnTo>
                    <a:pt x="962" y="845"/>
                  </a:lnTo>
                  <a:lnTo>
                    <a:pt x="962" y="819"/>
                  </a:lnTo>
                  <a:lnTo>
                    <a:pt x="963" y="775"/>
                  </a:lnTo>
                  <a:lnTo>
                    <a:pt x="963" y="752"/>
                  </a:lnTo>
                  <a:lnTo>
                    <a:pt x="964" y="763"/>
                  </a:lnTo>
                  <a:lnTo>
                    <a:pt x="964" y="795"/>
                  </a:lnTo>
                  <a:lnTo>
                    <a:pt x="965" y="819"/>
                  </a:lnTo>
                  <a:lnTo>
                    <a:pt x="965" y="807"/>
                  </a:lnTo>
                  <a:lnTo>
                    <a:pt x="966" y="747"/>
                  </a:lnTo>
                  <a:lnTo>
                    <a:pt x="966" y="730"/>
                  </a:lnTo>
                  <a:lnTo>
                    <a:pt x="968" y="750"/>
                  </a:lnTo>
                  <a:lnTo>
                    <a:pt x="968" y="799"/>
                  </a:lnTo>
                  <a:lnTo>
                    <a:pt x="968" y="818"/>
                  </a:lnTo>
                  <a:lnTo>
                    <a:pt x="969" y="807"/>
                  </a:lnTo>
                  <a:lnTo>
                    <a:pt x="969" y="794"/>
                  </a:lnTo>
                  <a:lnTo>
                    <a:pt x="970" y="794"/>
                  </a:lnTo>
                  <a:lnTo>
                    <a:pt x="970" y="809"/>
                  </a:lnTo>
                  <a:lnTo>
                    <a:pt x="971" y="831"/>
                  </a:lnTo>
                  <a:lnTo>
                    <a:pt x="971" y="826"/>
                  </a:lnTo>
                  <a:lnTo>
                    <a:pt x="972" y="805"/>
                  </a:lnTo>
                  <a:lnTo>
                    <a:pt x="972" y="772"/>
                  </a:lnTo>
                  <a:lnTo>
                    <a:pt x="972" y="749"/>
                  </a:lnTo>
                  <a:lnTo>
                    <a:pt x="974" y="746"/>
                  </a:lnTo>
                  <a:lnTo>
                    <a:pt x="974" y="789"/>
                  </a:lnTo>
                  <a:lnTo>
                    <a:pt x="975" y="840"/>
                  </a:lnTo>
                  <a:lnTo>
                    <a:pt x="975" y="815"/>
                  </a:lnTo>
                  <a:lnTo>
                    <a:pt x="976" y="814"/>
                  </a:lnTo>
                  <a:lnTo>
                    <a:pt x="976" y="836"/>
                  </a:lnTo>
                  <a:lnTo>
                    <a:pt x="977" y="851"/>
                  </a:lnTo>
                  <a:lnTo>
                    <a:pt x="977" y="837"/>
                  </a:lnTo>
                  <a:lnTo>
                    <a:pt x="978" y="833"/>
                  </a:lnTo>
                  <a:lnTo>
                    <a:pt x="978" y="830"/>
                  </a:lnTo>
                  <a:lnTo>
                    <a:pt x="978" y="799"/>
                  </a:lnTo>
                  <a:lnTo>
                    <a:pt x="979" y="785"/>
                  </a:lnTo>
                  <a:lnTo>
                    <a:pt x="979" y="787"/>
                  </a:lnTo>
                  <a:lnTo>
                    <a:pt x="981" y="806"/>
                  </a:lnTo>
                  <a:lnTo>
                    <a:pt x="981" y="858"/>
                  </a:lnTo>
                  <a:lnTo>
                    <a:pt x="982" y="824"/>
                  </a:lnTo>
                  <a:lnTo>
                    <a:pt x="982" y="800"/>
                  </a:lnTo>
                  <a:lnTo>
                    <a:pt x="983" y="808"/>
                  </a:lnTo>
                  <a:lnTo>
                    <a:pt x="983" y="815"/>
                  </a:lnTo>
                  <a:lnTo>
                    <a:pt x="984" y="791"/>
                  </a:lnTo>
                  <a:lnTo>
                    <a:pt x="984" y="795"/>
                  </a:lnTo>
                  <a:lnTo>
                    <a:pt x="984" y="846"/>
                  </a:lnTo>
                  <a:lnTo>
                    <a:pt x="985" y="826"/>
                  </a:lnTo>
                  <a:lnTo>
                    <a:pt x="985" y="808"/>
                  </a:lnTo>
                  <a:lnTo>
                    <a:pt x="987" y="809"/>
                  </a:lnTo>
                  <a:lnTo>
                    <a:pt x="987" y="809"/>
                  </a:lnTo>
                  <a:lnTo>
                    <a:pt x="988" y="805"/>
                  </a:lnTo>
                  <a:lnTo>
                    <a:pt x="988" y="789"/>
                  </a:lnTo>
                  <a:lnTo>
                    <a:pt x="989" y="772"/>
                  </a:lnTo>
                  <a:lnTo>
                    <a:pt x="989" y="733"/>
                  </a:lnTo>
                  <a:lnTo>
                    <a:pt x="990" y="740"/>
                  </a:lnTo>
                  <a:lnTo>
                    <a:pt x="990" y="760"/>
                  </a:lnTo>
                  <a:lnTo>
                    <a:pt x="990" y="737"/>
                  </a:lnTo>
                  <a:lnTo>
                    <a:pt x="991" y="735"/>
                  </a:lnTo>
                  <a:lnTo>
                    <a:pt x="991" y="768"/>
                  </a:lnTo>
                  <a:lnTo>
                    <a:pt x="992" y="809"/>
                  </a:lnTo>
                  <a:lnTo>
                    <a:pt x="992" y="782"/>
                  </a:lnTo>
                  <a:lnTo>
                    <a:pt x="994" y="786"/>
                  </a:lnTo>
                  <a:lnTo>
                    <a:pt x="994" y="832"/>
                  </a:lnTo>
                  <a:lnTo>
                    <a:pt x="995" y="809"/>
                  </a:lnTo>
                  <a:lnTo>
                    <a:pt x="995" y="757"/>
                  </a:lnTo>
                  <a:lnTo>
                    <a:pt x="996" y="746"/>
                  </a:lnTo>
                  <a:lnTo>
                    <a:pt x="996" y="755"/>
                  </a:lnTo>
                  <a:lnTo>
                    <a:pt x="996" y="772"/>
                  </a:lnTo>
                  <a:lnTo>
                    <a:pt x="997" y="781"/>
                  </a:lnTo>
                  <a:lnTo>
                    <a:pt x="997" y="815"/>
                  </a:lnTo>
                  <a:lnTo>
                    <a:pt x="998" y="843"/>
                  </a:lnTo>
                  <a:lnTo>
                    <a:pt x="998" y="828"/>
                  </a:lnTo>
                  <a:lnTo>
                    <a:pt x="1000" y="794"/>
                  </a:lnTo>
                  <a:lnTo>
                    <a:pt x="1000" y="795"/>
                  </a:lnTo>
                  <a:lnTo>
                    <a:pt x="1001" y="801"/>
                  </a:lnTo>
                  <a:lnTo>
                    <a:pt x="1001" y="782"/>
                  </a:lnTo>
                  <a:lnTo>
                    <a:pt x="1002" y="794"/>
                  </a:lnTo>
                  <a:lnTo>
                    <a:pt x="1002" y="831"/>
                  </a:lnTo>
                  <a:lnTo>
                    <a:pt x="1003" y="841"/>
                  </a:lnTo>
                  <a:lnTo>
                    <a:pt x="1003" y="818"/>
                  </a:lnTo>
                  <a:lnTo>
                    <a:pt x="1003" y="805"/>
                  </a:lnTo>
                  <a:lnTo>
                    <a:pt x="1004" y="768"/>
                  </a:lnTo>
                  <a:lnTo>
                    <a:pt x="1004" y="773"/>
                  </a:lnTo>
                  <a:lnTo>
                    <a:pt x="1006" y="808"/>
                  </a:lnTo>
                  <a:lnTo>
                    <a:pt x="1006" y="809"/>
                  </a:lnTo>
                  <a:lnTo>
                    <a:pt x="1007" y="808"/>
                  </a:lnTo>
                  <a:lnTo>
                    <a:pt x="1007" y="820"/>
                  </a:lnTo>
                  <a:lnTo>
                    <a:pt x="1008" y="832"/>
                  </a:lnTo>
                  <a:lnTo>
                    <a:pt x="1008" y="814"/>
                  </a:lnTo>
                  <a:lnTo>
                    <a:pt x="1009" y="811"/>
                  </a:lnTo>
                  <a:lnTo>
                    <a:pt x="1009" y="813"/>
                  </a:lnTo>
                  <a:lnTo>
                    <a:pt x="1009" y="807"/>
                  </a:lnTo>
                  <a:lnTo>
                    <a:pt x="1010" y="811"/>
                  </a:lnTo>
                  <a:lnTo>
                    <a:pt x="1010" y="807"/>
                  </a:lnTo>
                  <a:lnTo>
                    <a:pt x="1011" y="804"/>
                  </a:lnTo>
                  <a:lnTo>
                    <a:pt x="1011" y="795"/>
                  </a:lnTo>
                  <a:lnTo>
                    <a:pt x="1013" y="813"/>
                  </a:lnTo>
                  <a:lnTo>
                    <a:pt x="1013" y="822"/>
                  </a:lnTo>
                  <a:lnTo>
                    <a:pt x="1014" y="806"/>
                  </a:lnTo>
                  <a:lnTo>
                    <a:pt x="1014" y="795"/>
                  </a:lnTo>
                  <a:lnTo>
                    <a:pt x="1015" y="779"/>
                  </a:lnTo>
                  <a:lnTo>
                    <a:pt x="1015" y="782"/>
                  </a:lnTo>
                  <a:lnTo>
                    <a:pt x="1016" y="802"/>
                  </a:lnTo>
                  <a:lnTo>
                    <a:pt x="1016" y="770"/>
                  </a:lnTo>
                  <a:lnTo>
                    <a:pt x="1016" y="786"/>
                  </a:lnTo>
                  <a:lnTo>
                    <a:pt x="1017" y="833"/>
                  </a:lnTo>
                  <a:lnTo>
                    <a:pt x="1017" y="849"/>
                  </a:lnTo>
                  <a:lnTo>
                    <a:pt x="1019" y="808"/>
                  </a:lnTo>
                  <a:lnTo>
                    <a:pt x="1019" y="798"/>
                  </a:lnTo>
                  <a:lnTo>
                    <a:pt x="1020" y="809"/>
                  </a:lnTo>
                  <a:lnTo>
                    <a:pt x="1020" y="812"/>
                  </a:lnTo>
                  <a:lnTo>
                    <a:pt x="1021" y="814"/>
                  </a:lnTo>
                  <a:lnTo>
                    <a:pt x="1021" y="814"/>
                  </a:lnTo>
                  <a:lnTo>
                    <a:pt x="1022" y="809"/>
                  </a:lnTo>
                  <a:lnTo>
                    <a:pt x="1022" y="831"/>
                  </a:lnTo>
                  <a:lnTo>
                    <a:pt x="1022" y="800"/>
                  </a:lnTo>
                  <a:lnTo>
                    <a:pt x="1023" y="762"/>
                  </a:lnTo>
                  <a:lnTo>
                    <a:pt x="1023" y="767"/>
                  </a:lnTo>
                  <a:lnTo>
                    <a:pt x="1024" y="824"/>
                  </a:lnTo>
                  <a:lnTo>
                    <a:pt x="1024" y="828"/>
                  </a:lnTo>
                  <a:lnTo>
                    <a:pt x="1026" y="813"/>
                  </a:lnTo>
                  <a:lnTo>
                    <a:pt x="1026" y="827"/>
                  </a:lnTo>
                  <a:lnTo>
                    <a:pt x="1027" y="826"/>
                  </a:lnTo>
                  <a:lnTo>
                    <a:pt x="1027" y="824"/>
                  </a:lnTo>
                  <a:lnTo>
                    <a:pt x="1028" y="817"/>
                  </a:lnTo>
                  <a:lnTo>
                    <a:pt x="1028" y="785"/>
                  </a:lnTo>
                  <a:lnTo>
                    <a:pt x="1029" y="760"/>
                  </a:lnTo>
                  <a:lnTo>
                    <a:pt x="1029" y="754"/>
                  </a:lnTo>
                  <a:lnTo>
                    <a:pt x="1029" y="780"/>
                  </a:lnTo>
                  <a:lnTo>
                    <a:pt x="1030" y="820"/>
                  </a:lnTo>
                  <a:lnTo>
                    <a:pt x="1030" y="801"/>
                  </a:lnTo>
                  <a:lnTo>
                    <a:pt x="1032" y="787"/>
                  </a:lnTo>
                  <a:lnTo>
                    <a:pt x="1032" y="786"/>
                  </a:lnTo>
                  <a:lnTo>
                    <a:pt x="1033" y="795"/>
                  </a:lnTo>
                  <a:lnTo>
                    <a:pt x="1033" y="754"/>
                  </a:lnTo>
                  <a:lnTo>
                    <a:pt x="1034" y="735"/>
                  </a:lnTo>
                  <a:lnTo>
                    <a:pt x="1034" y="738"/>
                  </a:lnTo>
                  <a:lnTo>
                    <a:pt x="1035" y="809"/>
                  </a:lnTo>
                  <a:lnTo>
                    <a:pt x="1035" y="853"/>
                  </a:lnTo>
                  <a:lnTo>
                    <a:pt x="1036" y="850"/>
                  </a:lnTo>
                  <a:lnTo>
                    <a:pt x="1036" y="830"/>
                  </a:lnTo>
                  <a:lnTo>
                    <a:pt x="1036" y="818"/>
                  </a:lnTo>
                  <a:lnTo>
                    <a:pt x="1037" y="815"/>
                  </a:lnTo>
                  <a:lnTo>
                    <a:pt x="1037" y="818"/>
                  </a:lnTo>
                  <a:lnTo>
                    <a:pt x="1039" y="818"/>
                  </a:lnTo>
                  <a:lnTo>
                    <a:pt x="1039" y="809"/>
                  </a:lnTo>
                  <a:lnTo>
                    <a:pt x="1040" y="817"/>
                  </a:lnTo>
                  <a:lnTo>
                    <a:pt x="1040" y="843"/>
                  </a:lnTo>
                  <a:lnTo>
                    <a:pt x="1041" y="897"/>
                  </a:lnTo>
                  <a:lnTo>
                    <a:pt x="1041" y="882"/>
                  </a:lnTo>
                  <a:lnTo>
                    <a:pt x="1042" y="837"/>
                  </a:lnTo>
                  <a:lnTo>
                    <a:pt x="1042" y="831"/>
                  </a:lnTo>
                  <a:lnTo>
                    <a:pt x="1043" y="825"/>
                  </a:lnTo>
                  <a:lnTo>
                    <a:pt x="1043" y="837"/>
                  </a:lnTo>
                  <a:lnTo>
                    <a:pt x="1045" y="806"/>
                  </a:lnTo>
                  <a:lnTo>
                    <a:pt x="1045" y="808"/>
                  </a:lnTo>
                  <a:lnTo>
                    <a:pt x="1045" y="806"/>
                  </a:lnTo>
                  <a:lnTo>
                    <a:pt x="1046" y="850"/>
                  </a:lnTo>
                  <a:lnTo>
                    <a:pt x="1046" y="853"/>
                  </a:lnTo>
                  <a:lnTo>
                    <a:pt x="1047" y="814"/>
                  </a:lnTo>
                  <a:lnTo>
                    <a:pt x="1047" y="808"/>
                  </a:lnTo>
                  <a:lnTo>
                    <a:pt x="1048" y="811"/>
                  </a:lnTo>
                  <a:lnTo>
                    <a:pt x="1048" y="856"/>
                  </a:lnTo>
                  <a:lnTo>
                    <a:pt x="1049" y="852"/>
                  </a:lnTo>
                  <a:lnTo>
                    <a:pt x="1049" y="830"/>
                  </a:lnTo>
                  <a:lnTo>
                    <a:pt x="1050" y="831"/>
                  </a:lnTo>
                  <a:lnTo>
                    <a:pt x="1050" y="849"/>
                  </a:lnTo>
                  <a:lnTo>
                    <a:pt x="1052" y="846"/>
                  </a:lnTo>
                  <a:lnTo>
                    <a:pt x="1052" y="830"/>
                  </a:lnTo>
                  <a:lnTo>
                    <a:pt x="1052" y="799"/>
                  </a:lnTo>
                  <a:lnTo>
                    <a:pt x="1053" y="769"/>
                  </a:lnTo>
                  <a:lnTo>
                    <a:pt x="1053" y="778"/>
                  </a:lnTo>
                  <a:lnTo>
                    <a:pt x="1054" y="787"/>
                  </a:lnTo>
                  <a:lnTo>
                    <a:pt x="1054" y="813"/>
                  </a:lnTo>
                  <a:lnTo>
                    <a:pt x="1055" y="821"/>
                  </a:lnTo>
                  <a:lnTo>
                    <a:pt x="1055" y="822"/>
                  </a:lnTo>
                  <a:lnTo>
                    <a:pt x="1056" y="831"/>
                  </a:lnTo>
                  <a:lnTo>
                    <a:pt x="1056" y="838"/>
                  </a:lnTo>
                  <a:lnTo>
                    <a:pt x="1058" y="789"/>
                  </a:lnTo>
                  <a:lnTo>
                    <a:pt x="1058" y="723"/>
                  </a:lnTo>
                  <a:lnTo>
                    <a:pt x="1059" y="675"/>
                  </a:lnTo>
                  <a:lnTo>
                    <a:pt x="1059" y="613"/>
                  </a:lnTo>
                  <a:lnTo>
                    <a:pt x="1060" y="601"/>
                  </a:lnTo>
                  <a:lnTo>
                    <a:pt x="1060" y="658"/>
                  </a:lnTo>
                  <a:lnTo>
                    <a:pt x="1060" y="738"/>
                  </a:lnTo>
                  <a:lnTo>
                    <a:pt x="1061" y="789"/>
                  </a:lnTo>
                  <a:lnTo>
                    <a:pt x="1061" y="783"/>
                  </a:lnTo>
                  <a:lnTo>
                    <a:pt x="1062" y="781"/>
                  </a:lnTo>
                  <a:lnTo>
                    <a:pt x="1062" y="779"/>
                  </a:lnTo>
                  <a:lnTo>
                    <a:pt x="1063" y="785"/>
                  </a:lnTo>
                  <a:lnTo>
                    <a:pt x="1063" y="748"/>
                  </a:lnTo>
                  <a:lnTo>
                    <a:pt x="1065" y="750"/>
                  </a:lnTo>
                  <a:lnTo>
                    <a:pt x="1065" y="744"/>
                  </a:lnTo>
                  <a:lnTo>
                    <a:pt x="1066" y="744"/>
                  </a:lnTo>
                  <a:lnTo>
                    <a:pt x="1066" y="757"/>
                  </a:lnTo>
                  <a:lnTo>
                    <a:pt x="1067" y="821"/>
                  </a:lnTo>
                  <a:lnTo>
                    <a:pt x="1067" y="847"/>
                  </a:lnTo>
                  <a:lnTo>
                    <a:pt x="1068" y="847"/>
                  </a:lnTo>
                  <a:lnTo>
                    <a:pt x="1068" y="831"/>
                  </a:lnTo>
                  <a:lnTo>
                    <a:pt x="1068" y="799"/>
                  </a:lnTo>
                  <a:lnTo>
                    <a:pt x="1069" y="769"/>
                  </a:lnTo>
                  <a:lnTo>
                    <a:pt x="1069" y="780"/>
                  </a:lnTo>
                  <a:lnTo>
                    <a:pt x="1071" y="792"/>
                  </a:lnTo>
                  <a:lnTo>
                    <a:pt x="1071" y="782"/>
                  </a:lnTo>
                  <a:lnTo>
                    <a:pt x="1072" y="802"/>
                  </a:lnTo>
                  <a:lnTo>
                    <a:pt x="1072" y="821"/>
                  </a:lnTo>
                  <a:lnTo>
                    <a:pt x="1073" y="814"/>
                  </a:lnTo>
                  <a:lnTo>
                    <a:pt x="1073" y="808"/>
                  </a:lnTo>
                  <a:lnTo>
                    <a:pt x="1074" y="820"/>
                  </a:lnTo>
                  <a:lnTo>
                    <a:pt x="1074" y="838"/>
                  </a:lnTo>
                  <a:lnTo>
                    <a:pt x="1075" y="847"/>
                  </a:lnTo>
                  <a:lnTo>
                    <a:pt x="1075" y="824"/>
                  </a:lnTo>
                  <a:lnTo>
                    <a:pt x="1076" y="802"/>
                  </a:lnTo>
                  <a:lnTo>
                    <a:pt x="1076" y="808"/>
                  </a:lnTo>
                  <a:lnTo>
                    <a:pt x="1076" y="812"/>
                  </a:lnTo>
                  <a:lnTo>
                    <a:pt x="1078" y="825"/>
                  </a:lnTo>
                  <a:lnTo>
                    <a:pt x="1078" y="834"/>
                  </a:lnTo>
                  <a:lnTo>
                    <a:pt x="1079" y="825"/>
                  </a:lnTo>
                  <a:lnTo>
                    <a:pt x="1079" y="821"/>
                  </a:lnTo>
                  <a:lnTo>
                    <a:pt x="1080" y="839"/>
                  </a:lnTo>
                  <a:lnTo>
                    <a:pt x="1080" y="814"/>
                  </a:lnTo>
                  <a:lnTo>
                    <a:pt x="1081" y="787"/>
                  </a:lnTo>
                  <a:lnTo>
                    <a:pt x="1081" y="785"/>
                  </a:lnTo>
                  <a:lnTo>
                    <a:pt x="1082" y="804"/>
                  </a:lnTo>
                  <a:lnTo>
                    <a:pt x="1082" y="798"/>
                  </a:lnTo>
                  <a:lnTo>
                    <a:pt x="1084" y="800"/>
                  </a:lnTo>
                  <a:lnTo>
                    <a:pt x="1084" y="830"/>
                  </a:lnTo>
                  <a:lnTo>
                    <a:pt x="1085" y="866"/>
                  </a:lnTo>
                  <a:lnTo>
                    <a:pt x="1085" y="828"/>
                  </a:lnTo>
                  <a:lnTo>
                    <a:pt x="1086" y="807"/>
                  </a:lnTo>
                  <a:lnTo>
                    <a:pt x="1086" y="792"/>
                  </a:lnTo>
                  <a:lnTo>
                    <a:pt x="1086" y="801"/>
                  </a:lnTo>
                  <a:lnTo>
                    <a:pt x="1087" y="812"/>
                  </a:lnTo>
                  <a:lnTo>
                    <a:pt x="1087" y="828"/>
                  </a:lnTo>
                  <a:lnTo>
                    <a:pt x="1088" y="836"/>
                  </a:lnTo>
                  <a:lnTo>
                    <a:pt x="1088" y="824"/>
                  </a:lnTo>
                  <a:lnTo>
                    <a:pt x="1089" y="796"/>
                  </a:lnTo>
                  <a:lnTo>
                    <a:pt x="1089" y="798"/>
                  </a:lnTo>
                  <a:lnTo>
                    <a:pt x="1091" y="825"/>
                  </a:lnTo>
                  <a:lnTo>
                    <a:pt x="1091" y="814"/>
                  </a:lnTo>
                  <a:lnTo>
                    <a:pt x="1092" y="814"/>
                  </a:lnTo>
                  <a:lnTo>
                    <a:pt x="1092" y="846"/>
                  </a:lnTo>
                  <a:lnTo>
                    <a:pt x="1093" y="846"/>
                  </a:lnTo>
                  <a:lnTo>
                    <a:pt x="1093" y="815"/>
                  </a:lnTo>
                  <a:lnTo>
                    <a:pt x="1094" y="812"/>
                  </a:lnTo>
                  <a:lnTo>
                    <a:pt x="1094" y="805"/>
                  </a:lnTo>
                  <a:lnTo>
                    <a:pt x="1095" y="815"/>
                  </a:lnTo>
                  <a:lnTo>
                    <a:pt x="1095" y="837"/>
                  </a:lnTo>
                  <a:lnTo>
                    <a:pt x="1095" y="798"/>
                  </a:lnTo>
                  <a:lnTo>
                    <a:pt x="1097" y="769"/>
                  </a:lnTo>
                  <a:lnTo>
                    <a:pt x="1097" y="769"/>
                  </a:lnTo>
                  <a:lnTo>
                    <a:pt x="1098" y="807"/>
                  </a:lnTo>
                  <a:lnTo>
                    <a:pt x="1098" y="825"/>
                  </a:lnTo>
                  <a:lnTo>
                    <a:pt x="1099" y="770"/>
                  </a:lnTo>
                  <a:lnTo>
                    <a:pt x="1099" y="766"/>
                  </a:lnTo>
                  <a:lnTo>
                    <a:pt x="1100" y="787"/>
                  </a:lnTo>
                  <a:lnTo>
                    <a:pt x="1100" y="782"/>
                  </a:lnTo>
                  <a:lnTo>
                    <a:pt x="1101" y="779"/>
                  </a:lnTo>
                  <a:lnTo>
                    <a:pt x="1101" y="788"/>
                  </a:lnTo>
                  <a:lnTo>
                    <a:pt x="1102" y="792"/>
                  </a:lnTo>
                  <a:lnTo>
                    <a:pt x="1102" y="778"/>
                  </a:lnTo>
                  <a:lnTo>
                    <a:pt x="1104" y="799"/>
                  </a:lnTo>
                  <a:lnTo>
                    <a:pt x="1104" y="818"/>
                  </a:lnTo>
                  <a:lnTo>
                    <a:pt x="1105" y="846"/>
                  </a:lnTo>
                  <a:lnTo>
                    <a:pt x="1105" y="822"/>
                  </a:lnTo>
                  <a:lnTo>
                    <a:pt x="1105" y="814"/>
                  </a:lnTo>
                  <a:lnTo>
                    <a:pt x="1106" y="820"/>
                  </a:lnTo>
                  <a:lnTo>
                    <a:pt x="1106" y="828"/>
                  </a:lnTo>
                  <a:lnTo>
                    <a:pt x="1107" y="811"/>
                  </a:lnTo>
                  <a:lnTo>
                    <a:pt x="1107" y="821"/>
                  </a:lnTo>
                  <a:lnTo>
                    <a:pt x="1108" y="862"/>
                  </a:lnTo>
                  <a:lnTo>
                    <a:pt x="1108" y="839"/>
                  </a:lnTo>
                  <a:lnTo>
                    <a:pt x="1110" y="796"/>
                  </a:lnTo>
                  <a:lnTo>
                    <a:pt x="1110" y="765"/>
                  </a:lnTo>
                  <a:lnTo>
                    <a:pt x="1111" y="767"/>
                  </a:lnTo>
                  <a:lnTo>
                    <a:pt x="1111" y="772"/>
                  </a:lnTo>
                  <a:lnTo>
                    <a:pt x="1112" y="817"/>
                  </a:lnTo>
                  <a:lnTo>
                    <a:pt x="1112" y="854"/>
                  </a:lnTo>
                  <a:lnTo>
                    <a:pt x="1113" y="834"/>
                  </a:lnTo>
                  <a:lnTo>
                    <a:pt x="1113" y="820"/>
                  </a:lnTo>
                  <a:lnTo>
                    <a:pt x="1114" y="828"/>
                  </a:lnTo>
                  <a:lnTo>
                    <a:pt x="1114" y="858"/>
                  </a:lnTo>
                  <a:lnTo>
                    <a:pt x="1116" y="858"/>
                  </a:lnTo>
                  <a:lnTo>
                    <a:pt x="1116" y="826"/>
                  </a:lnTo>
                  <a:lnTo>
                    <a:pt x="1116" y="817"/>
                  </a:lnTo>
                  <a:lnTo>
                    <a:pt x="1117" y="805"/>
                  </a:lnTo>
                  <a:lnTo>
                    <a:pt x="1117" y="825"/>
                  </a:lnTo>
                  <a:lnTo>
                    <a:pt x="1118" y="837"/>
                  </a:lnTo>
                  <a:lnTo>
                    <a:pt x="1118" y="812"/>
                  </a:lnTo>
                  <a:lnTo>
                    <a:pt x="1119" y="811"/>
                  </a:lnTo>
                  <a:lnTo>
                    <a:pt x="1119" y="838"/>
                  </a:lnTo>
                  <a:lnTo>
                    <a:pt x="1120" y="817"/>
                  </a:lnTo>
                  <a:lnTo>
                    <a:pt x="1120" y="801"/>
                  </a:lnTo>
                  <a:lnTo>
                    <a:pt x="1121" y="809"/>
                  </a:lnTo>
                  <a:lnTo>
                    <a:pt x="1121" y="793"/>
                  </a:lnTo>
                  <a:lnTo>
                    <a:pt x="1123" y="770"/>
                  </a:lnTo>
                  <a:lnTo>
                    <a:pt x="1123" y="765"/>
                  </a:lnTo>
                  <a:lnTo>
                    <a:pt x="1124" y="750"/>
                  </a:lnTo>
                  <a:lnTo>
                    <a:pt x="1124" y="679"/>
                  </a:lnTo>
                  <a:lnTo>
                    <a:pt x="1125" y="666"/>
                  </a:lnTo>
                  <a:lnTo>
                    <a:pt x="1125" y="682"/>
                  </a:lnTo>
                  <a:lnTo>
                    <a:pt x="1126" y="733"/>
                  </a:lnTo>
                  <a:lnTo>
                    <a:pt x="1126" y="742"/>
                  </a:lnTo>
                  <a:lnTo>
                    <a:pt x="1127" y="744"/>
                  </a:lnTo>
                  <a:lnTo>
                    <a:pt x="1127" y="788"/>
                  </a:lnTo>
                  <a:lnTo>
                    <a:pt x="1127" y="814"/>
                  </a:lnTo>
                  <a:lnTo>
                    <a:pt x="1129" y="801"/>
                  </a:lnTo>
                  <a:lnTo>
                    <a:pt x="1129" y="792"/>
                  </a:lnTo>
                  <a:lnTo>
                    <a:pt x="1130" y="782"/>
                  </a:lnTo>
                  <a:lnTo>
                    <a:pt x="1130" y="808"/>
                  </a:lnTo>
                  <a:lnTo>
                    <a:pt x="1131" y="775"/>
                  </a:lnTo>
                  <a:lnTo>
                    <a:pt x="1131" y="769"/>
                  </a:lnTo>
                  <a:lnTo>
                    <a:pt x="1132" y="765"/>
                  </a:lnTo>
                  <a:lnTo>
                    <a:pt x="1132" y="800"/>
                  </a:lnTo>
                  <a:lnTo>
                    <a:pt x="1133" y="779"/>
                  </a:lnTo>
                  <a:lnTo>
                    <a:pt x="1133" y="783"/>
                  </a:lnTo>
                  <a:lnTo>
                    <a:pt x="1134" y="788"/>
                  </a:lnTo>
                  <a:lnTo>
                    <a:pt x="1134" y="802"/>
                  </a:lnTo>
                  <a:lnTo>
                    <a:pt x="1136" y="801"/>
                  </a:lnTo>
                  <a:lnTo>
                    <a:pt x="1136" y="800"/>
                  </a:lnTo>
                  <a:lnTo>
                    <a:pt x="1137" y="795"/>
                  </a:lnTo>
                  <a:lnTo>
                    <a:pt x="1137" y="802"/>
                  </a:lnTo>
                  <a:lnTo>
                    <a:pt x="1138" y="817"/>
                  </a:lnTo>
                  <a:lnTo>
                    <a:pt x="1138" y="819"/>
                  </a:lnTo>
                  <a:lnTo>
                    <a:pt x="1139" y="792"/>
                  </a:lnTo>
                  <a:lnTo>
                    <a:pt x="1139" y="773"/>
                  </a:lnTo>
                  <a:lnTo>
                    <a:pt x="1139" y="775"/>
                  </a:lnTo>
                  <a:lnTo>
                    <a:pt x="1140" y="806"/>
                  </a:lnTo>
                  <a:lnTo>
                    <a:pt x="1140" y="794"/>
                  </a:lnTo>
                  <a:lnTo>
                    <a:pt x="1142" y="783"/>
                  </a:lnTo>
                  <a:lnTo>
                    <a:pt x="1142" y="774"/>
                  </a:lnTo>
                  <a:lnTo>
                    <a:pt x="1143" y="787"/>
                  </a:lnTo>
                  <a:lnTo>
                    <a:pt x="1143" y="786"/>
                  </a:lnTo>
                  <a:lnTo>
                    <a:pt x="1144" y="775"/>
                  </a:lnTo>
                  <a:lnTo>
                    <a:pt x="1144" y="774"/>
                  </a:lnTo>
                  <a:lnTo>
                    <a:pt x="1145" y="821"/>
                  </a:lnTo>
                  <a:lnTo>
                    <a:pt x="1145" y="808"/>
                  </a:lnTo>
                  <a:lnTo>
                    <a:pt x="1146" y="793"/>
                  </a:lnTo>
                  <a:lnTo>
                    <a:pt x="1146" y="789"/>
                  </a:lnTo>
                  <a:lnTo>
                    <a:pt x="1147" y="804"/>
                  </a:lnTo>
                  <a:lnTo>
                    <a:pt x="1147" y="791"/>
                  </a:lnTo>
                  <a:lnTo>
                    <a:pt x="1149" y="796"/>
                  </a:lnTo>
                  <a:lnTo>
                    <a:pt x="1149" y="796"/>
                  </a:lnTo>
                  <a:lnTo>
                    <a:pt x="1150" y="793"/>
                  </a:lnTo>
                  <a:lnTo>
                    <a:pt x="1150" y="799"/>
                  </a:lnTo>
                  <a:lnTo>
                    <a:pt x="1151" y="817"/>
                  </a:lnTo>
                  <a:lnTo>
                    <a:pt x="1151" y="818"/>
                  </a:lnTo>
                  <a:lnTo>
                    <a:pt x="1152" y="815"/>
                  </a:lnTo>
                  <a:lnTo>
                    <a:pt x="1152" y="827"/>
                  </a:lnTo>
                  <a:lnTo>
                    <a:pt x="1153" y="836"/>
                  </a:lnTo>
                  <a:lnTo>
                    <a:pt x="1153" y="821"/>
                  </a:lnTo>
                  <a:lnTo>
                    <a:pt x="1153" y="813"/>
                  </a:lnTo>
                  <a:lnTo>
                    <a:pt x="1155" y="815"/>
                  </a:lnTo>
                  <a:lnTo>
                    <a:pt x="1155" y="820"/>
                  </a:lnTo>
                  <a:lnTo>
                    <a:pt x="1156" y="812"/>
                  </a:lnTo>
                  <a:lnTo>
                    <a:pt x="1156" y="807"/>
                  </a:lnTo>
                  <a:lnTo>
                    <a:pt x="1157" y="815"/>
                  </a:lnTo>
                  <a:lnTo>
                    <a:pt x="1157" y="821"/>
                  </a:lnTo>
                  <a:lnTo>
                    <a:pt x="1158" y="818"/>
                  </a:lnTo>
                  <a:lnTo>
                    <a:pt x="1158" y="817"/>
                  </a:lnTo>
                  <a:lnTo>
                    <a:pt x="1159" y="840"/>
                  </a:lnTo>
                  <a:lnTo>
                    <a:pt x="1159" y="840"/>
                  </a:lnTo>
                  <a:lnTo>
                    <a:pt x="1160" y="833"/>
                  </a:lnTo>
                  <a:lnTo>
                    <a:pt x="1160" y="825"/>
                  </a:lnTo>
                  <a:lnTo>
                    <a:pt x="1162" y="821"/>
                  </a:lnTo>
                  <a:lnTo>
                    <a:pt x="1162" y="824"/>
                  </a:lnTo>
                  <a:lnTo>
                    <a:pt x="1163" y="812"/>
                  </a:lnTo>
                  <a:lnTo>
                    <a:pt x="1163" y="811"/>
                  </a:lnTo>
                  <a:lnTo>
                    <a:pt x="1164" y="789"/>
                  </a:lnTo>
                  <a:lnTo>
                    <a:pt x="1164" y="792"/>
                  </a:lnTo>
                  <a:lnTo>
                    <a:pt x="1165" y="763"/>
                  </a:lnTo>
                  <a:lnTo>
                    <a:pt x="1165" y="773"/>
                  </a:lnTo>
                  <a:lnTo>
                    <a:pt x="1166" y="799"/>
                  </a:lnTo>
                  <a:lnTo>
                    <a:pt x="1166" y="815"/>
                  </a:lnTo>
                  <a:lnTo>
                    <a:pt x="1168" y="804"/>
                  </a:lnTo>
                  <a:lnTo>
                    <a:pt x="1168" y="815"/>
                  </a:lnTo>
                  <a:lnTo>
                    <a:pt x="1168" y="821"/>
                  </a:lnTo>
                  <a:lnTo>
                    <a:pt x="1169" y="832"/>
                  </a:lnTo>
                  <a:lnTo>
                    <a:pt x="1169" y="822"/>
                  </a:lnTo>
                  <a:lnTo>
                    <a:pt x="1170" y="802"/>
                  </a:lnTo>
                  <a:lnTo>
                    <a:pt x="1170" y="799"/>
                  </a:lnTo>
                  <a:lnTo>
                    <a:pt x="1171" y="826"/>
                  </a:lnTo>
                  <a:lnTo>
                    <a:pt x="1171" y="847"/>
                  </a:lnTo>
                  <a:lnTo>
                    <a:pt x="1172" y="807"/>
                  </a:lnTo>
                  <a:lnTo>
                    <a:pt x="1172" y="780"/>
                  </a:lnTo>
                  <a:lnTo>
                    <a:pt x="1173" y="767"/>
                  </a:lnTo>
                  <a:lnTo>
                    <a:pt x="1173" y="782"/>
                  </a:lnTo>
                  <a:lnTo>
                    <a:pt x="1175" y="782"/>
                  </a:lnTo>
                  <a:lnTo>
                    <a:pt x="1175" y="800"/>
                  </a:lnTo>
                  <a:lnTo>
                    <a:pt x="1176" y="827"/>
                  </a:lnTo>
                  <a:lnTo>
                    <a:pt x="1176" y="850"/>
                  </a:lnTo>
                  <a:lnTo>
                    <a:pt x="1177" y="822"/>
                  </a:lnTo>
                  <a:lnTo>
                    <a:pt x="1177" y="808"/>
                  </a:lnTo>
                  <a:lnTo>
                    <a:pt x="1178" y="811"/>
                  </a:lnTo>
                  <a:lnTo>
                    <a:pt x="1178" y="827"/>
                  </a:lnTo>
                  <a:lnTo>
                    <a:pt x="1179" y="843"/>
                  </a:lnTo>
                  <a:lnTo>
                    <a:pt x="1179" y="827"/>
                  </a:lnTo>
                  <a:lnTo>
                    <a:pt x="1181" y="828"/>
                  </a:lnTo>
                  <a:lnTo>
                    <a:pt x="1181" y="862"/>
                  </a:lnTo>
                  <a:lnTo>
                    <a:pt x="1182" y="836"/>
                  </a:lnTo>
                  <a:lnTo>
                    <a:pt x="1182" y="808"/>
                  </a:lnTo>
                  <a:lnTo>
                    <a:pt x="1183" y="807"/>
                  </a:lnTo>
                  <a:lnTo>
                    <a:pt x="1183" y="818"/>
                  </a:lnTo>
                  <a:lnTo>
                    <a:pt x="1184" y="828"/>
                  </a:lnTo>
                  <a:lnTo>
                    <a:pt x="1184" y="859"/>
                  </a:lnTo>
                  <a:lnTo>
                    <a:pt x="1185" y="862"/>
                  </a:lnTo>
                  <a:lnTo>
                    <a:pt x="1185" y="867"/>
                  </a:lnTo>
                  <a:lnTo>
                    <a:pt x="1185" y="847"/>
                  </a:lnTo>
                  <a:lnTo>
                    <a:pt x="1186" y="795"/>
                  </a:lnTo>
                  <a:lnTo>
                    <a:pt x="1186" y="783"/>
                  </a:lnTo>
                  <a:lnTo>
                    <a:pt x="1188" y="807"/>
                  </a:lnTo>
                  <a:lnTo>
                    <a:pt x="1188" y="824"/>
                  </a:lnTo>
                  <a:lnTo>
                    <a:pt x="1189" y="806"/>
                  </a:lnTo>
                  <a:lnTo>
                    <a:pt x="1189" y="802"/>
                  </a:lnTo>
                  <a:lnTo>
                    <a:pt x="1190" y="805"/>
                  </a:lnTo>
                  <a:lnTo>
                    <a:pt x="1190" y="804"/>
                  </a:lnTo>
                  <a:lnTo>
                    <a:pt x="1191" y="815"/>
                  </a:lnTo>
                  <a:lnTo>
                    <a:pt x="1191" y="827"/>
                  </a:lnTo>
                  <a:lnTo>
                    <a:pt x="1192" y="813"/>
                  </a:lnTo>
                  <a:lnTo>
                    <a:pt x="1192" y="811"/>
                  </a:lnTo>
                  <a:lnTo>
                    <a:pt x="1194" y="845"/>
                  </a:lnTo>
                  <a:lnTo>
                    <a:pt x="1194" y="805"/>
                  </a:lnTo>
                  <a:lnTo>
                    <a:pt x="1195" y="768"/>
                  </a:lnTo>
                  <a:lnTo>
                    <a:pt x="1195" y="761"/>
                  </a:lnTo>
                  <a:lnTo>
                    <a:pt x="1196" y="773"/>
                  </a:lnTo>
                  <a:lnTo>
                    <a:pt x="1196" y="779"/>
                  </a:lnTo>
                  <a:lnTo>
                    <a:pt x="1197" y="798"/>
                  </a:lnTo>
                  <a:lnTo>
                    <a:pt x="1197" y="768"/>
                  </a:lnTo>
                  <a:lnTo>
                    <a:pt x="1198" y="752"/>
                  </a:lnTo>
                  <a:lnTo>
                    <a:pt x="1198" y="757"/>
                  </a:lnTo>
                  <a:lnTo>
                    <a:pt x="1199" y="798"/>
                  </a:lnTo>
                  <a:lnTo>
                    <a:pt x="1199" y="801"/>
                  </a:lnTo>
                  <a:lnTo>
                    <a:pt x="1201" y="811"/>
                  </a:lnTo>
                  <a:lnTo>
                    <a:pt x="1201" y="849"/>
                  </a:lnTo>
                  <a:lnTo>
                    <a:pt x="1202" y="854"/>
                  </a:lnTo>
                  <a:lnTo>
                    <a:pt x="1202" y="833"/>
                  </a:lnTo>
                  <a:lnTo>
                    <a:pt x="1203" y="817"/>
                  </a:lnTo>
                  <a:lnTo>
                    <a:pt x="1203" y="809"/>
                  </a:lnTo>
                  <a:lnTo>
                    <a:pt x="1204" y="813"/>
                  </a:lnTo>
                  <a:lnTo>
                    <a:pt x="1204" y="840"/>
                  </a:lnTo>
                  <a:lnTo>
                    <a:pt x="1205" y="851"/>
                  </a:lnTo>
                  <a:lnTo>
                    <a:pt x="1205" y="811"/>
                  </a:lnTo>
                  <a:lnTo>
                    <a:pt x="1205" y="808"/>
                  </a:lnTo>
                  <a:lnTo>
                    <a:pt x="1207" y="827"/>
                  </a:lnTo>
                  <a:lnTo>
                    <a:pt x="1207" y="830"/>
                  </a:lnTo>
                  <a:lnTo>
                    <a:pt x="1208" y="826"/>
                  </a:lnTo>
                  <a:lnTo>
                    <a:pt x="1208" y="854"/>
                  </a:lnTo>
                  <a:lnTo>
                    <a:pt x="1209" y="869"/>
                  </a:lnTo>
                  <a:lnTo>
                    <a:pt x="1209" y="856"/>
                  </a:lnTo>
                  <a:lnTo>
                    <a:pt x="1210" y="856"/>
                  </a:lnTo>
                  <a:lnTo>
                    <a:pt x="1210" y="843"/>
                  </a:lnTo>
                  <a:lnTo>
                    <a:pt x="1211" y="824"/>
                  </a:lnTo>
                  <a:lnTo>
                    <a:pt x="1211" y="828"/>
                  </a:lnTo>
                  <a:lnTo>
                    <a:pt x="1212" y="834"/>
                  </a:lnTo>
                  <a:lnTo>
                    <a:pt x="1212" y="869"/>
                  </a:lnTo>
                  <a:lnTo>
                    <a:pt x="1214" y="873"/>
                  </a:lnTo>
                  <a:lnTo>
                    <a:pt x="1214" y="828"/>
                  </a:lnTo>
                  <a:lnTo>
                    <a:pt x="1215" y="819"/>
                  </a:lnTo>
                  <a:lnTo>
                    <a:pt x="1215" y="824"/>
                  </a:lnTo>
                  <a:lnTo>
                    <a:pt x="1216" y="840"/>
                  </a:lnTo>
                  <a:lnTo>
                    <a:pt x="1216" y="846"/>
                  </a:lnTo>
                  <a:lnTo>
                    <a:pt x="1217" y="846"/>
                  </a:lnTo>
                  <a:lnTo>
                    <a:pt x="1217" y="845"/>
                  </a:lnTo>
                  <a:lnTo>
                    <a:pt x="1218" y="845"/>
                  </a:lnTo>
                  <a:lnTo>
                    <a:pt x="1218" y="826"/>
                  </a:lnTo>
                  <a:lnTo>
                    <a:pt x="1220" y="817"/>
                  </a:lnTo>
                  <a:lnTo>
                    <a:pt x="1220" y="825"/>
                  </a:lnTo>
                  <a:lnTo>
                    <a:pt x="1221" y="809"/>
                  </a:lnTo>
                  <a:lnTo>
                    <a:pt x="1221" y="804"/>
                  </a:lnTo>
                  <a:lnTo>
                    <a:pt x="1222" y="819"/>
                  </a:lnTo>
                  <a:lnTo>
                    <a:pt x="1222" y="826"/>
                  </a:lnTo>
                  <a:lnTo>
                    <a:pt x="1223" y="798"/>
                  </a:lnTo>
                  <a:lnTo>
                    <a:pt x="1223" y="794"/>
                  </a:lnTo>
                  <a:lnTo>
                    <a:pt x="1224" y="800"/>
                  </a:lnTo>
                  <a:lnTo>
                    <a:pt x="1224" y="808"/>
                  </a:lnTo>
                  <a:lnTo>
                    <a:pt x="1226" y="799"/>
                  </a:lnTo>
                  <a:lnTo>
                    <a:pt x="1226" y="765"/>
                  </a:lnTo>
                  <a:lnTo>
                    <a:pt x="1227" y="759"/>
                  </a:lnTo>
                  <a:lnTo>
                    <a:pt x="1227" y="755"/>
                  </a:lnTo>
                  <a:lnTo>
                    <a:pt x="1228" y="785"/>
                  </a:lnTo>
                  <a:lnTo>
                    <a:pt x="1228" y="814"/>
                  </a:lnTo>
                  <a:lnTo>
                    <a:pt x="1229" y="819"/>
                  </a:lnTo>
                  <a:lnTo>
                    <a:pt x="1229" y="820"/>
                  </a:lnTo>
                  <a:lnTo>
                    <a:pt x="1230" y="801"/>
                  </a:lnTo>
                  <a:lnTo>
                    <a:pt x="1230" y="800"/>
                  </a:lnTo>
                  <a:lnTo>
                    <a:pt x="1231" y="822"/>
                  </a:lnTo>
                  <a:lnTo>
                    <a:pt x="1231" y="839"/>
                  </a:lnTo>
                  <a:lnTo>
                    <a:pt x="1233" y="807"/>
                  </a:lnTo>
                  <a:lnTo>
                    <a:pt x="1233" y="802"/>
                  </a:lnTo>
                  <a:lnTo>
                    <a:pt x="1233" y="783"/>
                  </a:lnTo>
                  <a:lnTo>
                    <a:pt x="1234" y="786"/>
                  </a:lnTo>
                  <a:lnTo>
                    <a:pt x="1234" y="796"/>
                  </a:lnTo>
                  <a:lnTo>
                    <a:pt x="1235" y="801"/>
                  </a:lnTo>
                  <a:lnTo>
                    <a:pt x="1235" y="793"/>
                  </a:lnTo>
                  <a:lnTo>
                    <a:pt x="1236" y="796"/>
                  </a:lnTo>
                  <a:lnTo>
                    <a:pt x="1236" y="788"/>
                  </a:lnTo>
                  <a:lnTo>
                    <a:pt x="1237" y="786"/>
                  </a:lnTo>
                  <a:lnTo>
                    <a:pt x="1237" y="799"/>
                  </a:lnTo>
                  <a:lnTo>
                    <a:pt x="1239" y="782"/>
                  </a:lnTo>
                  <a:lnTo>
                    <a:pt x="1239" y="785"/>
                  </a:lnTo>
                  <a:lnTo>
                    <a:pt x="1240" y="801"/>
                  </a:lnTo>
                  <a:lnTo>
                    <a:pt x="1240" y="824"/>
                  </a:lnTo>
                  <a:lnTo>
                    <a:pt x="1241" y="807"/>
                  </a:lnTo>
                  <a:lnTo>
                    <a:pt x="1241" y="807"/>
                  </a:lnTo>
                  <a:lnTo>
                    <a:pt x="1242" y="827"/>
                  </a:lnTo>
                  <a:lnTo>
                    <a:pt x="1242" y="838"/>
                  </a:lnTo>
                  <a:lnTo>
                    <a:pt x="1243" y="837"/>
                  </a:lnTo>
                  <a:lnTo>
                    <a:pt x="1243" y="844"/>
                  </a:lnTo>
                  <a:lnTo>
                    <a:pt x="1244" y="843"/>
                  </a:lnTo>
                  <a:lnTo>
                    <a:pt x="1244" y="843"/>
                  </a:lnTo>
                  <a:lnTo>
                    <a:pt x="1246" y="847"/>
                  </a:lnTo>
                  <a:lnTo>
                    <a:pt x="1246" y="851"/>
                  </a:lnTo>
                  <a:lnTo>
                    <a:pt x="1247" y="836"/>
                  </a:lnTo>
                  <a:lnTo>
                    <a:pt x="1247" y="799"/>
                  </a:lnTo>
                  <a:lnTo>
                    <a:pt x="1248" y="799"/>
                  </a:lnTo>
                  <a:lnTo>
                    <a:pt x="1248" y="806"/>
                  </a:lnTo>
                  <a:lnTo>
                    <a:pt x="1249" y="833"/>
                  </a:lnTo>
                  <a:lnTo>
                    <a:pt x="1249" y="858"/>
                  </a:lnTo>
                  <a:lnTo>
                    <a:pt x="1250" y="864"/>
                  </a:lnTo>
                  <a:lnTo>
                    <a:pt x="1250" y="832"/>
                  </a:lnTo>
                  <a:lnTo>
                    <a:pt x="1252" y="793"/>
                  </a:lnTo>
                  <a:lnTo>
                    <a:pt x="1252" y="792"/>
                  </a:lnTo>
                  <a:lnTo>
                    <a:pt x="1253" y="792"/>
                  </a:lnTo>
                  <a:lnTo>
                    <a:pt x="1253" y="801"/>
                  </a:lnTo>
                  <a:lnTo>
                    <a:pt x="1254" y="804"/>
                  </a:lnTo>
                  <a:lnTo>
                    <a:pt x="1254" y="806"/>
                  </a:lnTo>
                  <a:lnTo>
                    <a:pt x="1255" y="812"/>
                  </a:lnTo>
                  <a:lnTo>
                    <a:pt x="1255" y="827"/>
                  </a:lnTo>
                  <a:lnTo>
                    <a:pt x="1256" y="822"/>
                  </a:lnTo>
                  <a:lnTo>
                    <a:pt x="1256" y="820"/>
                  </a:lnTo>
                  <a:lnTo>
                    <a:pt x="1257" y="813"/>
                  </a:lnTo>
                  <a:lnTo>
                    <a:pt x="1257" y="813"/>
                  </a:lnTo>
                  <a:lnTo>
                    <a:pt x="1259" y="822"/>
                  </a:lnTo>
                  <a:lnTo>
                    <a:pt x="1259" y="812"/>
                  </a:lnTo>
                  <a:lnTo>
                    <a:pt x="1260" y="824"/>
                  </a:lnTo>
                  <a:lnTo>
                    <a:pt x="1260" y="838"/>
                  </a:lnTo>
                  <a:lnTo>
                    <a:pt x="1261" y="837"/>
                  </a:lnTo>
                  <a:lnTo>
                    <a:pt x="1261" y="832"/>
                  </a:lnTo>
                  <a:lnTo>
                    <a:pt x="1262" y="837"/>
                  </a:lnTo>
                  <a:lnTo>
                    <a:pt x="1262" y="832"/>
                  </a:lnTo>
                  <a:lnTo>
                    <a:pt x="1263" y="844"/>
                  </a:lnTo>
                  <a:lnTo>
                    <a:pt x="1263" y="841"/>
                  </a:lnTo>
                  <a:lnTo>
                    <a:pt x="1265" y="852"/>
                  </a:lnTo>
                  <a:lnTo>
                    <a:pt x="1265" y="858"/>
                  </a:lnTo>
                  <a:lnTo>
                    <a:pt x="1266" y="821"/>
                  </a:lnTo>
                  <a:lnTo>
                    <a:pt x="1266" y="794"/>
                  </a:lnTo>
                  <a:lnTo>
                    <a:pt x="1267" y="796"/>
                  </a:lnTo>
                  <a:lnTo>
                    <a:pt x="1267" y="830"/>
                  </a:lnTo>
                  <a:lnTo>
                    <a:pt x="1268" y="856"/>
                  </a:lnTo>
                  <a:lnTo>
                    <a:pt x="1268" y="839"/>
                  </a:lnTo>
                  <a:lnTo>
                    <a:pt x="1269" y="826"/>
                  </a:lnTo>
                  <a:lnTo>
                    <a:pt x="1269" y="826"/>
                  </a:lnTo>
                  <a:lnTo>
                    <a:pt x="1270" y="836"/>
                  </a:lnTo>
                  <a:lnTo>
                    <a:pt x="1270" y="827"/>
                  </a:lnTo>
                  <a:lnTo>
                    <a:pt x="1272" y="814"/>
                  </a:lnTo>
                  <a:lnTo>
                    <a:pt x="1272" y="813"/>
                  </a:lnTo>
                  <a:lnTo>
                    <a:pt x="1273" y="856"/>
                  </a:lnTo>
                  <a:lnTo>
                    <a:pt x="1273" y="857"/>
                  </a:lnTo>
                  <a:lnTo>
                    <a:pt x="1274" y="832"/>
                  </a:lnTo>
                  <a:lnTo>
                    <a:pt x="1274" y="832"/>
                  </a:lnTo>
                  <a:lnTo>
                    <a:pt x="1275" y="824"/>
                  </a:lnTo>
                  <a:lnTo>
                    <a:pt x="1275" y="786"/>
                  </a:lnTo>
                  <a:lnTo>
                    <a:pt x="1276" y="750"/>
                  </a:lnTo>
                  <a:lnTo>
                    <a:pt x="1276" y="738"/>
                  </a:lnTo>
                  <a:lnTo>
                    <a:pt x="1278" y="743"/>
                  </a:lnTo>
                  <a:lnTo>
                    <a:pt x="1278" y="805"/>
                  </a:lnTo>
                  <a:lnTo>
                    <a:pt x="1279" y="815"/>
                  </a:lnTo>
                  <a:lnTo>
                    <a:pt x="1279" y="807"/>
                  </a:lnTo>
                  <a:lnTo>
                    <a:pt x="1280" y="813"/>
                  </a:lnTo>
                  <a:lnTo>
                    <a:pt x="1280" y="828"/>
                  </a:lnTo>
                  <a:lnTo>
                    <a:pt x="1281" y="801"/>
                  </a:lnTo>
                  <a:lnTo>
                    <a:pt x="1281" y="800"/>
                  </a:lnTo>
                  <a:lnTo>
                    <a:pt x="1282" y="807"/>
                  </a:lnTo>
                  <a:lnTo>
                    <a:pt x="1282" y="809"/>
                  </a:lnTo>
                  <a:lnTo>
                    <a:pt x="1283" y="805"/>
                  </a:lnTo>
                  <a:lnTo>
                    <a:pt x="1283" y="807"/>
                  </a:lnTo>
                  <a:lnTo>
                    <a:pt x="1285" y="820"/>
                  </a:lnTo>
                  <a:lnTo>
                    <a:pt x="1285" y="817"/>
                  </a:lnTo>
                  <a:lnTo>
                    <a:pt x="1286" y="817"/>
                  </a:lnTo>
                  <a:lnTo>
                    <a:pt x="1286" y="793"/>
                  </a:lnTo>
                  <a:lnTo>
                    <a:pt x="1287" y="778"/>
                  </a:lnTo>
                  <a:lnTo>
                    <a:pt x="1287" y="767"/>
                  </a:lnTo>
                  <a:lnTo>
                    <a:pt x="1288" y="782"/>
                  </a:lnTo>
                  <a:lnTo>
                    <a:pt x="1288" y="780"/>
                  </a:lnTo>
                  <a:lnTo>
                    <a:pt x="1289" y="763"/>
                  </a:lnTo>
                  <a:lnTo>
                    <a:pt x="1289" y="754"/>
                  </a:lnTo>
                  <a:lnTo>
                    <a:pt x="1291" y="786"/>
                  </a:lnTo>
                  <a:lnTo>
                    <a:pt x="1291" y="822"/>
                  </a:lnTo>
                  <a:lnTo>
                    <a:pt x="1292" y="804"/>
                  </a:lnTo>
                  <a:lnTo>
                    <a:pt x="1292" y="795"/>
                  </a:lnTo>
                  <a:lnTo>
                    <a:pt x="1293" y="811"/>
                  </a:lnTo>
                  <a:lnTo>
                    <a:pt x="1293" y="833"/>
                  </a:lnTo>
                  <a:lnTo>
                    <a:pt x="1293" y="834"/>
                  </a:lnTo>
                  <a:lnTo>
                    <a:pt x="1294" y="813"/>
                  </a:lnTo>
                  <a:lnTo>
                    <a:pt x="1294" y="793"/>
                  </a:lnTo>
                  <a:lnTo>
                    <a:pt x="1294" y="786"/>
                  </a:lnTo>
                  <a:lnTo>
                    <a:pt x="1295" y="785"/>
                  </a:lnTo>
                  <a:lnTo>
                    <a:pt x="1295" y="781"/>
                  </a:lnTo>
                  <a:lnTo>
                    <a:pt x="1295" y="781"/>
                  </a:lnTo>
                  <a:lnTo>
                    <a:pt x="1296" y="768"/>
                  </a:lnTo>
                  <a:lnTo>
                    <a:pt x="1296" y="761"/>
                  </a:lnTo>
                  <a:lnTo>
                    <a:pt x="1296" y="772"/>
                  </a:lnTo>
                  <a:lnTo>
                    <a:pt x="1298" y="768"/>
                  </a:lnTo>
                  <a:lnTo>
                    <a:pt x="1298" y="768"/>
                  </a:lnTo>
                  <a:lnTo>
                    <a:pt x="1298" y="773"/>
                  </a:lnTo>
                  <a:lnTo>
                    <a:pt x="1299" y="786"/>
                  </a:lnTo>
                  <a:lnTo>
                    <a:pt x="1299" y="798"/>
                  </a:lnTo>
                  <a:lnTo>
                    <a:pt x="1299" y="819"/>
                  </a:lnTo>
                  <a:lnTo>
                    <a:pt x="1300" y="802"/>
                  </a:lnTo>
                  <a:lnTo>
                    <a:pt x="1300" y="785"/>
                  </a:lnTo>
                  <a:lnTo>
                    <a:pt x="1300" y="772"/>
                  </a:lnTo>
                  <a:lnTo>
                    <a:pt x="1301" y="772"/>
                  </a:lnTo>
                  <a:lnTo>
                    <a:pt x="1301" y="774"/>
                  </a:lnTo>
                  <a:lnTo>
                    <a:pt x="1301" y="791"/>
                  </a:lnTo>
                  <a:lnTo>
                    <a:pt x="1302" y="818"/>
                  </a:lnTo>
                  <a:lnTo>
                    <a:pt x="1302" y="838"/>
                  </a:lnTo>
                  <a:lnTo>
                    <a:pt x="1302" y="827"/>
                  </a:lnTo>
                  <a:lnTo>
                    <a:pt x="1304" y="791"/>
                  </a:lnTo>
                  <a:lnTo>
                    <a:pt x="1304" y="754"/>
                  </a:lnTo>
                  <a:lnTo>
                    <a:pt x="1304" y="760"/>
                  </a:lnTo>
                  <a:lnTo>
                    <a:pt x="1305" y="789"/>
                  </a:lnTo>
                  <a:lnTo>
                    <a:pt x="1305" y="825"/>
                  </a:lnTo>
                  <a:lnTo>
                    <a:pt x="1305" y="849"/>
                  </a:lnTo>
                  <a:lnTo>
                    <a:pt x="1306" y="853"/>
                  </a:lnTo>
                  <a:lnTo>
                    <a:pt x="1306" y="828"/>
                  </a:lnTo>
                  <a:lnTo>
                    <a:pt x="1306" y="819"/>
                  </a:lnTo>
                  <a:lnTo>
                    <a:pt x="1307" y="808"/>
                  </a:lnTo>
                  <a:lnTo>
                    <a:pt x="1307" y="796"/>
                  </a:lnTo>
                  <a:lnTo>
                    <a:pt x="1307" y="805"/>
                  </a:lnTo>
                  <a:lnTo>
                    <a:pt x="1308" y="822"/>
                  </a:lnTo>
                  <a:lnTo>
                    <a:pt x="1308" y="824"/>
                  </a:lnTo>
                  <a:lnTo>
                    <a:pt x="1308" y="820"/>
                  </a:lnTo>
                  <a:lnTo>
                    <a:pt x="1309" y="820"/>
                  </a:lnTo>
                  <a:lnTo>
                    <a:pt x="1309" y="813"/>
                  </a:lnTo>
                  <a:lnTo>
                    <a:pt x="1309" y="800"/>
                  </a:lnTo>
                  <a:lnTo>
                    <a:pt x="1311" y="786"/>
                  </a:lnTo>
                  <a:lnTo>
                    <a:pt x="1311" y="763"/>
                  </a:lnTo>
                  <a:lnTo>
                    <a:pt x="1311" y="761"/>
                  </a:lnTo>
                  <a:lnTo>
                    <a:pt x="1312" y="779"/>
                  </a:lnTo>
                  <a:lnTo>
                    <a:pt x="1312" y="781"/>
                  </a:lnTo>
                  <a:lnTo>
                    <a:pt x="1312" y="789"/>
                  </a:lnTo>
                  <a:lnTo>
                    <a:pt x="1313" y="799"/>
                  </a:lnTo>
                  <a:lnTo>
                    <a:pt x="1313" y="812"/>
                  </a:lnTo>
                  <a:lnTo>
                    <a:pt x="1313" y="813"/>
                  </a:lnTo>
                  <a:lnTo>
                    <a:pt x="1314" y="809"/>
                  </a:lnTo>
                  <a:lnTo>
                    <a:pt x="1314" y="802"/>
                  </a:lnTo>
                  <a:lnTo>
                    <a:pt x="1314" y="807"/>
                  </a:lnTo>
                  <a:lnTo>
                    <a:pt x="1315" y="806"/>
                  </a:lnTo>
                  <a:lnTo>
                    <a:pt x="1315" y="792"/>
                  </a:lnTo>
                  <a:lnTo>
                    <a:pt x="1315" y="787"/>
                  </a:lnTo>
                  <a:lnTo>
                    <a:pt x="1317" y="799"/>
                  </a:lnTo>
                  <a:lnTo>
                    <a:pt x="1317" y="836"/>
                  </a:lnTo>
                  <a:lnTo>
                    <a:pt x="1317" y="862"/>
                  </a:lnTo>
                  <a:lnTo>
                    <a:pt x="1318" y="869"/>
                  </a:lnTo>
                  <a:lnTo>
                    <a:pt x="1318" y="860"/>
                  </a:lnTo>
                  <a:lnTo>
                    <a:pt x="1318" y="844"/>
                  </a:lnTo>
                  <a:lnTo>
                    <a:pt x="1319" y="836"/>
                  </a:lnTo>
                  <a:lnTo>
                    <a:pt x="1319" y="824"/>
                  </a:lnTo>
                  <a:lnTo>
                    <a:pt x="1319" y="813"/>
                  </a:lnTo>
                  <a:lnTo>
                    <a:pt x="1320" y="825"/>
                  </a:lnTo>
                  <a:lnTo>
                    <a:pt x="1320" y="841"/>
                  </a:lnTo>
                  <a:lnTo>
                    <a:pt x="1320" y="852"/>
                  </a:lnTo>
                  <a:lnTo>
                    <a:pt x="1321" y="833"/>
                  </a:lnTo>
                  <a:lnTo>
                    <a:pt x="1321" y="821"/>
                  </a:lnTo>
                  <a:lnTo>
                    <a:pt x="1321" y="811"/>
                  </a:lnTo>
                  <a:lnTo>
                    <a:pt x="1322" y="811"/>
                  </a:lnTo>
                  <a:lnTo>
                    <a:pt x="1322" y="809"/>
                  </a:lnTo>
                  <a:lnTo>
                    <a:pt x="1324" y="809"/>
                  </a:lnTo>
                  <a:lnTo>
                    <a:pt x="1324" y="812"/>
                  </a:lnTo>
                  <a:lnTo>
                    <a:pt x="1324" y="826"/>
                  </a:lnTo>
                  <a:lnTo>
                    <a:pt x="1325" y="846"/>
                  </a:lnTo>
                  <a:lnTo>
                    <a:pt x="1325" y="860"/>
                  </a:lnTo>
                  <a:lnTo>
                    <a:pt x="1325" y="845"/>
                  </a:lnTo>
                  <a:lnTo>
                    <a:pt x="1326" y="840"/>
                  </a:lnTo>
                  <a:lnTo>
                    <a:pt x="1326" y="820"/>
                  </a:lnTo>
                  <a:lnTo>
                    <a:pt x="1326" y="813"/>
                  </a:lnTo>
                  <a:lnTo>
                    <a:pt x="1327" y="818"/>
                  </a:lnTo>
                  <a:lnTo>
                    <a:pt x="1327" y="820"/>
                  </a:lnTo>
                  <a:lnTo>
                    <a:pt x="1327" y="824"/>
                  </a:lnTo>
                  <a:lnTo>
                    <a:pt x="1328" y="834"/>
                  </a:lnTo>
                  <a:lnTo>
                    <a:pt x="1328" y="820"/>
                  </a:lnTo>
                  <a:lnTo>
                    <a:pt x="1328" y="806"/>
                  </a:lnTo>
                  <a:lnTo>
                    <a:pt x="1330" y="792"/>
                  </a:lnTo>
                  <a:lnTo>
                    <a:pt x="1330" y="801"/>
                  </a:lnTo>
                  <a:lnTo>
                    <a:pt x="1330" y="801"/>
                  </a:lnTo>
                  <a:lnTo>
                    <a:pt x="1331" y="795"/>
                  </a:lnTo>
                  <a:lnTo>
                    <a:pt x="1331" y="791"/>
                  </a:lnTo>
                  <a:lnTo>
                    <a:pt x="1331" y="791"/>
                  </a:lnTo>
                  <a:lnTo>
                    <a:pt x="1332" y="809"/>
                  </a:lnTo>
                  <a:lnTo>
                    <a:pt x="1332" y="822"/>
                  </a:lnTo>
                  <a:lnTo>
                    <a:pt x="1332" y="824"/>
                  </a:lnTo>
                  <a:lnTo>
                    <a:pt x="1333" y="809"/>
                  </a:lnTo>
                  <a:lnTo>
                    <a:pt x="1333" y="806"/>
                  </a:lnTo>
                  <a:lnTo>
                    <a:pt x="1333" y="812"/>
                  </a:lnTo>
                  <a:lnTo>
                    <a:pt x="1334" y="824"/>
                  </a:lnTo>
                  <a:lnTo>
                    <a:pt x="1334" y="825"/>
                  </a:lnTo>
                  <a:lnTo>
                    <a:pt x="1334" y="839"/>
                  </a:lnTo>
                  <a:lnTo>
                    <a:pt x="1336" y="828"/>
                  </a:lnTo>
                  <a:lnTo>
                    <a:pt x="1336" y="813"/>
                  </a:lnTo>
                  <a:lnTo>
                    <a:pt x="1336" y="801"/>
                  </a:lnTo>
                  <a:lnTo>
                    <a:pt x="1337" y="786"/>
                  </a:lnTo>
                  <a:lnTo>
                    <a:pt x="1337" y="779"/>
                  </a:lnTo>
                  <a:lnTo>
                    <a:pt x="1337" y="798"/>
                  </a:lnTo>
                  <a:lnTo>
                    <a:pt x="1338" y="806"/>
                  </a:lnTo>
                  <a:lnTo>
                    <a:pt x="1338" y="811"/>
                  </a:lnTo>
                  <a:lnTo>
                    <a:pt x="1338" y="795"/>
                  </a:lnTo>
                  <a:lnTo>
                    <a:pt x="1339" y="792"/>
                  </a:lnTo>
                  <a:lnTo>
                    <a:pt x="1339" y="801"/>
                  </a:lnTo>
                  <a:lnTo>
                    <a:pt x="1339" y="831"/>
                  </a:lnTo>
                  <a:lnTo>
                    <a:pt x="1340" y="837"/>
                  </a:lnTo>
                  <a:lnTo>
                    <a:pt x="1340" y="830"/>
                  </a:lnTo>
                  <a:lnTo>
                    <a:pt x="1340" y="809"/>
                  </a:lnTo>
                  <a:lnTo>
                    <a:pt x="1341" y="804"/>
                  </a:lnTo>
                  <a:lnTo>
                    <a:pt x="1341" y="807"/>
                  </a:lnTo>
                  <a:lnTo>
                    <a:pt x="1341" y="798"/>
                  </a:lnTo>
                  <a:lnTo>
                    <a:pt x="1343" y="795"/>
                  </a:lnTo>
                  <a:lnTo>
                    <a:pt x="1343" y="796"/>
                  </a:lnTo>
                  <a:lnTo>
                    <a:pt x="1343" y="795"/>
                  </a:lnTo>
                  <a:lnTo>
                    <a:pt x="1344" y="788"/>
                  </a:lnTo>
                  <a:lnTo>
                    <a:pt x="1344" y="786"/>
                  </a:lnTo>
                  <a:lnTo>
                    <a:pt x="1344" y="788"/>
                  </a:lnTo>
                  <a:lnTo>
                    <a:pt x="1345" y="796"/>
                  </a:lnTo>
                  <a:lnTo>
                    <a:pt x="1345" y="811"/>
                  </a:lnTo>
                  <a:lnTo>
                    <a:pt x="1345" y="819"/>
                  </a:lnTo>
                  <a:lnTo>
                    <a:pt x="1346" y="826"/>
                  </a:lnTo>
                  <a:lnTo>
                    <a:pt x="1346" y="826"/>
                  </a:lnTo>
                  <a:lnTo>
                    <a:pt x="1346" y="821"/>
                  </a:lnTo>
                  <a:lnTo>
                    <a:pt x="1347" y="821"/>
                  </a:lnTo>
                  <a:lnTo>
                    <a:pt x="1347" y="820"/>
                  </a:lnTo>
                  <a:lnTo>
                    <a:pt x="1347" y="821"/>
                  </a:lnTo>
                  <a:lnTo>
                    <a:pt x="1349" y="830"/>
                  </a:lnTo>
                  <a:lnTo>
                    <a:pt x="1349" y="819"/>
                  </a:lnTo>
                  <a:lnTo>
                    <a:pt x="1349" y="815"/>
                  </a:lnTo>
                  <a:lnTo>
                    <a:pt x="1350" y="837"/>
                  </a:lnTo>
                  <a:lnTo>
                    <a:pt x="1350" y="841"/>
                  </a:lnTo>
                  <a:lnTo>
                    <a:pt x="1350" y="838"/>
                  </a:lnTo>
                  <a:lnTo>
                    <a:pt x="1351" y="811"/>
                  </a:lnTo>
                  <a:lnTo>
                    <a:pt x="1351" y="799"/>
                  </a:lnTo>
                  <a:lnTo>
                    <a:pt x="1351" y="796"/>
                  </a:lnTo>
                  <a:lnTo>
                    <a:pt x="1352" y="794"/>
                  </a:lnTo>
                  <a:lnTo>
                    <a:pt x="1352" y="799"/>
                  </a:lnTo>
                  <a:lnTo>
                    <a:pt x="1352" y="805"/>
                  </a:lnTo>
                  <a:lnTo>
                    <a:pt x="1353" y="808"/>
                  </a:lnTo>
                  <a:lnTo>
                    <a:pt x="1353" y="813"/>
                  </a:lnTo>
                  <a:lnTo>
                    <a:pt x="1353" y="820"/>
                  </a:lnTo>
                  <a:lnTo>
                    <a:pt x="1354" y="827"/>
                  </a:lnTo>
                  <a:lnTo>
                    <a:pt x="1354" y="819"/>
                  </a:lnTo>
                  <a:lnTo>
                    <a:pt x="1356" y="821"/>
                  </a:lnTo>
                  <a:lnTo>
                    <a:pt x="1356" y="808"/>
                  </a:lnTo>
                  <a:lnTo>
                    <a:pt x="1356" y="813"/>
                  </a:lnTo>
                  <a:lnTo>
                    <a:pt x="1357" y="828"/>
                  </a:lnTo>
                  <a:lnTo>
                    <a:pt x="1357" y="833"/>
                  </a:lnTo>
                  <a:lnTo>
                    <a:pt x="1357" y="830"/>
                  </a:lnTo>
                  <a:lnTo>
                    <a:pt x="1358" y="832"/>
                  </a:lnTo>
                  <a:lnTo>
                    <a:pt x="1358" y="832"/>
                  </a:lnTo>
                  <a:lnTo>
                    <a:pt x="1358" y="836"/>
                  </a:lnTo>
                  <a:lnTo>
                    <a:pt x="1359" y="840"/>
                  </a:lnTo>
                  <a:lnTo>
                    <a:pt x="1359" y="851"/>
                  </a:lnTo>
                  <a:lnTo>
                    <a:pt x="1359" y="857"/>
                  </a:lnTo>
                  <a:lnTo>
                    <a:pt x="1360" y="858"/>
                  </a:lnTo>
                  <a:lnTo>
                    <a:pt x="1360" y="851"/>
                  </a:lnTo>
                  <a:lnTo>
                    <a:pt x="1360" y="824"/>
                  </a:lnTo>
                  <a:lnTo>
                    <a:pt x="1362" y="807"/>
                  </a:lnTo>
                  <a:lnTo>
                    <a:pt x="1362" y="802"/>
                  </a:lnTo>
                  <a:lnTo>
                    <a:pt x="1362" y="801"/>
                  </a:lnTo>
                  <a:lnTo>
                    <a:pt x="1363" y="814"/>
                  </a:lnTo>
                  <a:lnTo>
                    <a:pt x="1363" y="817"/>
                  </a:lnTo>
                  <a:lnTo>
                    <a:pt x="1363" y="798"/>
                  </a:lnTo>
                  <a:lnTo>
                    <a:pt x="1364" y="793"/>
                  </a:lnTo>
                  <a:lnTo>
                    <a:pt x="1364" y="799"/>
                  </a:lnTo>
                  <a:lnTo>
                    <a:pt x="1364" y="811"/>
                  </a:lnTo>
                  <a:lnTo>
                    <a:pt x="1365" y="831"/>
                  </a:lnTo>
                  <a:lnTo>
                    <a:pt x="1365" y="841"/>
                  </a:lnTo>
                  <a:lnTo>
                    <a:pt x="1365" y="838"/>
                  </a:lnTo>
                  <a:lnTo>
                    <a:pt x="1366" y="837"/>
                  </a:lnTo>
                  <a:lnTo>
                    <a:pt x="1366" y="843"/>
                  </a:lnTo>
                  <a:lnTo>
                    <a:pt x="1366" y="833"/>
                  </a:lnTo>
                  <a:lnTo>
                    <a:pt x="1367" y="832"/>
                  </a:lnTo>
                  <a:lnTo>
                    <a:pt x="1367" y="838"/>
                  </a:lnTo>
                  <a:lnTo>
                    <a:pt x="1367" y="838"/>
                  </a:lnTo>
                  <a:lnTo>
                    <a:pt x="1369" y="839"/>
                  </a:lnTo>
                  <a:lnTo>
                    <a:pt x="1369" y="819"/>
                  </a:lnTo>
                  <a:lnTo>
                    <a:pt x="1369" y="799"/>
                  </a:lnTo>
                  <a:lnTo>
                    <a:pt x="1370" y="788"/>
                  </a:lnTo>
                  <a:lnTo>
                    <a:pt x="1370" y="793"/>
                  </a:lnTo>
                  <a:lnTo>
                    <a:pt x="1370" y="814"/>
                  </a:lnTo>
                  <a:lnTo>
                    <a:pt x="1371" y="824"/>
                  </a:lnTo>
                  <a:lnTo>
                    <a:pt x="1371" y="832"/>
                  </a:lnTo>
                  <a:lnTo>
                    <a:pt x="1371" y="832"/>
                  </a:lnTo>
                  <a:lnTo>
                    <a:pt x="1372" y="830"/>
                  </a:lnTo>
                  <a:lnTo>
                    <a:pt x="1372" y="843"/>
                  </a:lnTo>
                  <a:lnTo>
                    <a:pt x="1372" y="841"/>
                  </a:lnTo>
                  <a:lnTo>
                    <a:pt x="1373" y="832"/>
                  </a:lnTo>
                  <a:lnTo>
                    <a:pt x="1373" y="834"/>
                  </a:lnTo>
                  <a:lnTo>
                    <a:pt x="1373" y="839"/>
                  </a:lnTo>
                  <a:lnTo>
                    <a:pt x="1375" y="836"/>
                  </a:lnTo>
                  <a:lnTo>
                    <a:pt x="1375" y="844"/>
                  </a:lnTo>
                  <a:lnTo>
                    <a:pt x="1376" y="833"/>
                  </a:lnTo>
                  <a:lnTo>
                    <a:pt x="1376" y="822"/>
                  </a:lnTo>
                  <a:lnTo>
                    <a:pt x="1376" y="827"/>
                  </a:lnTo>
                  <a:lnTo>
                    <a:pt x="1377" y="833"/>
                  </a:lnTo>
                  <a:lnTo>
                    <a:pt x="1377" y="833"/>
                  </a:lnTo>
                  <a:lnTo>
                    <a:pt x="1377" y="849"/>
                  </a:lnTo>
                  <a:lnTo>
                    <a:pt x="1378" y="843"/>
                  </a:lnTo>
                  <a:lnTo>
                    <a:pt x="1378" y="840"/>
                  </a:lnTo>
                  <a:lnTo>
                    <a:pt x="1378" y="845"/>
                  </a:lnTo>
                  <a:lnTo>
                    <a:pt x="1379" y="858"/>
                  </a:lnTo>
                  <a:lnTo>
                    <a:pt x="1379" y="862"/>
                  </a:lnTo>
                  <a:lnTo>
                    <a:pt x="1379" y="864"/>
                  </a:lnTo>
                  <a:lnTo>
                    <a:pt x="1380" y="860"/>
                  </a:lnTo>
                  <a:lnTo>
                    <a:pt x="1380" y="856"/>
                  </a:lnTo>
                  <a:lnTo>
                    <a:pt x="1380" y="854"/>
                  </a:lnTo>
                  <a:lnTo>
                    <a:pt x="1382" y="851"/>
                  </a:lnTo>
                  <a:lnTo>
                    <a:pt x="1382" y="856"/>
                  </a:lnTo>
                  <a:lnTo>
                    <a:pt x="1382" y="866"/>
                  </a:lnTo>
                  <a:lnTo>
                    <a:pt x="1383" y="877"/>
                  </a:lnTo>
                  <a:lnTo>
                    <a:pt x="1383" y="863"/>
                  </a:lnTo>
                  <a:lnTo>
                    <a:pt x="1383" y="845"/>
                  </a:lnTo>
                  <a:lnTo>
                    <a:pt x="1384" y="840"/>
                  </a:lnTo>
                  <a:lnTo>
                    <a:pt x="1384" y="822"/>
                  </a:lnTo>
                  <a:lnTo>
                    <a:pt x="1384" y="824"/>
                  </a:lnTo>
                  <a:lnTo>
                    <a:pt x="1385" y="839"/>
                  </a:lnTo>
                  <a:lnTo>
                    <a:pt x="1385" y="845"/>
                  </a:lnTo>
                  <a:lnTo>
                    <a:pt x="1385" y="858"/>
                  </a:lnTo>
                  <a:lnTo>
                    <a:pt x="1386" y="853"/>
                  </a:lnTo>
                  <a:lnTo>
                    <a:pt x="1386" y="844"/>
                  </a:lnTo>
                  <a:lnTo>
                    <a:pt x="1386" y="827"/>
                  </a:lnTo>
                  <a:lnTo>
                    <a:pt x="1388" y="815"/>
                  </a:lnTo>
                  <a:lnTo>
                    <a:pt x="1388" y="819"/>
                  </a:lnTo>
                  <a:lnTo>
                    <a:pt x="1388" y="819"/>
                  </a:lnTo>
                  <a:lnTo>
                    <a:pt x="1389" y="819"/>
                  </a:lnTo>
                  <a:lnTo>
                    <a:pt x="1389" y="841"/>
                  </a:lnTo>
                  <a:lnTo>
                    <a:pt x="1389" y="833"/>
                  </a:lnTo>
                  <a:lnTo>
                    <a:pt x="1390" y="832"/>
                  </a:lnTo>
                  <a:lnTo>
                    <a:pt x="1390" y="828"/>
                  </a:lnTo>
                  <a:lnTo>
                    <a:pt x="1390" y="825"/>
                  </a:lnTo>
                  <a:lnTo>
                    <a:pt x="1391" y="833"/>
                  </a:lnTo>
                  <a:lnTo>
                    <a:pt x="1391" y="846"/>
                  </a:lnTo>
                  <a:lnTo>
                    <a:pt x="1392" y="837"/>
                  </a:lnTo>
                  <a:lnTo>
                    <a:pt x="1392" y="811"/>
                  </a:lnTo>
                  <a:lnTo>
                    <a:pt x="1392" y="807"/>
                  </a:lnTo>
                  <a:lnTo>
                    <a:pt x="1393" y="817"/>
                  </a:lnTo>
                  <a:lnTo>
                    <a:pt x="1393" y="828"/>
                  </a:lnTo>
                  <a:lnTo>
                    <a:pt x="1393" y="845"/>
                  </a:lnTo>
                  <a:lnTo>
                    <a:pt x="1395" y="846"/>
                  </a:lnTo>
                  <a:lnTo>
                    <a:pt x="1395" y="847"/>
                  </a:lnTo>
                  <a:lnTo>
                    <a:pt x="1395" y="850"/>
                  </a:lnTo>
                  <a:lnTo>
                    <a:pt x="1396" y="846"/>
                  </a:lnTo>
                  <a:lnTo>
                    <a:pt x="1396" y="841"/>
                  </a:lnTo>
                  <a:lnTo>
                    <a:pt x="1396" y="827"/>
                  </a:lnTo>
                  <a:lnTo>
                    <a:pt x="1397" y="828"/>
                  </a:lnTo>
                  <a:lnTo>
                    <a:pt x="1397" y="821"/>
                  </a:lnTo>
                  <a:lnTo>
                    <a:pt x="1397" y="806"/>
                  </a:lnTo>
                  <a:lnTo>
                    <a:pt x="1398" y="794"/>
                  </a:lnTo>
                  <a:lnTo>
                    <a:pt x="1398" y="796"/>
                  </a:lnTo>
                  <a:lnTo>
                    <a:pt x="1398" y="804"/>
                  </a:lnTo>
                  <a:lnTo>
                    <a:pt x="1399" y="819"/>
                  </a:lnTo>
                  <a:lnTo>
                    <a:pt x="1399" y="822"/>
                  </a:lnTo>
                  <a:lnTo>
                    <a:pt x="1399" y="821"/>
                  </a:lnTo>
                  <a:lnTo>
                    <a:pt x="1401" y="824"/>
                  </a:lnTo>
                  <a:lnTo>
                    <a:pt x="1401" y="826"/>
                  </a:lnTo>
                  <a:lnTo>
                    <a:pt x="1401" y="833"/>
                  </a:lnTo>
                  <a:lnTo>
                    <a:pt x="1402" y="820"/>
                  </a:lnTo>
                  <a:lnTo>
                    <a:pt x="1402" y="814"/>
                  </a:lnTo>
                  <a:lnTo>
                    <a:pt x="1402" y="815"/>
                  </a:lnTo>
                  <a:lnTo>
                    <a:pt x="1403" y="827"/>
                  </a:lnTo>
                  <a:lnTo>
                    <a:pt x="1403" y="839"/>
                  </a:lnTo>
                  <a:lnTo>
                    <a:pt x="1403" y="830"/>
                  </a:lnTo>
                  <a:lnTo>
                    <a:pt x="1404" y="796"/>
                  </a:lnTo>
                  <a:lnTo>
                    <a:pt x="1404" y="782"/>
                  </a:lnTo>
                  <a:lnTo>
                    <a:pt x="1405" y="766"/>
                  </a:lnTo>
                  <a:lnTo>
                    <a:pt x="1405" y="762"/>
                  </a:lnTo>
                  <a:lnTo>
                    <a:pt x="1405" y="770"/>
                  </a:lnTo>
                  <a:lnTo>
                    <a:pt x="1406" y="782"/>
                  </a:lnTo>
                  <a:lnTo>
                    <a:pt x="1406" y="789"/>
                  </a:lnTo>
                  <a:lnTo>
                    <a:pt x="1406" y="802"/>
                  </a:lnTo>
                  <a:lnTo>
                    <a:pt x="1408" y="801"/>
                  </a:lnTo>
                  <a:lnTo>
                    <a:pt x="1408" y="801"/>
                  </a:lnTo>
                  <a:lnTo>
                    <a:pt x="1408" y="813"/>
                  </a:lnTo>
                  <a:lnTo>
                    <a:pt x="1409" y="802"/>
                  </a:lnTo>
                  <a:lnTo>
                    <a:pt x="1409" y="798"/>
                  </a:lnTo>
                  <a:lnTo>
                    <a:pt x="1409" y="799"/>
                  </a:lnTo>
                  <a:lnTo>
                    <a:pt x="1410" y="808"/>
                  </a:lnTo>
                  <a:lnTo>
                    <a:pt x="1410" y="819"/>
                  </a:lnTo>
                  <a:lnTo>
                    <a:pt x="1410" y="813"/>
                  </a:lnTo>
                  <a:lnTo>
                    <a:pt x="1411" y="801"/>
                  </a:lnTo>
                  <a:lnTo>
                    <a:pt x="1411" y="796"/>
                  </a:lnTo>
                  <a:lnTo>
                    <a:pt x="1411" y="801"/>
                  </a:lnTo>
                  <a:lnTo>
                    <a:pt x="1412" y="809"/>
                  </a:lnTo>
                  <a:lnTo>
                    <a:pt x="1412" y="824"/>
                  </a:lnTo>
                  <a:lnTo>
                    <a:pt x="1412" y="820"/>
                  </a:lnTo>
                  <a:lnTo>
                    <a:pt x="1414" y="822"/>
                  </a:lnTo>
                  <a:lnTo>
                    <a:pt x="1414" y="825"/>
                  </a:lnTo>
                  <a:lnTo>
                    <a:pt x="1414" y="828"/>
                  </a:lnTo>
                  <a:lnTo>
                    <a:pt x="1415" y="830"/>
                  </a:lnTo>
                  <a:lnTo>
                    <a:pt x="1415" y="827"/>
                  </a:lnTo>
                  <a:lnTo>
                    <a:pt x="1415" y="818"/>
                  </a:lnTo>
                  <a:lnTo>
                    <a:pt x="1416" y="819"/>
                  </a:lnTo>
                  <a:lnTo>
                    <a:pt x="1416" y="814"/>
                  </a:lnTo>
                  <a:lnTo>
                    <a:pt x="1416" y="828"/>
                  </a:lnTo>
                  <a:lnTo>
                    <a:pt x="1417" y="851"/>
                  </a:lnTo>
                  <a:lnTo>
                    <a:pt x="1417" y="850"/>
                  </a:lnTo>
                  <a:lnTo>
                    <a:pt x="1418" y="852"/>
                  </a:lnTo>
                  <a:lnTo>
                    <a:pt x="1418" y="845"/>
                  </a:lnTo>
                  <a:lnTo>
                    <a:pt x="1418" y="844"/>
                  </a:lnTo>
                  <a:lnTo>
                    <a:pt x="1419" y="843"/>
                  </a:lnTo>
                  <a:lnTo>
                    <a:pt x="1419" y="825"/>
                  </a:lnTo>
                  <a:lnTo>
                    <a:pt x="1419" y="825"/>
                  </a:lnTo>
                  <a:lnTo>
                    <a:pt x="1421" y="834"/>
                  </a:lnTo>
                  <a:lnTo>
                    <a:pt x="1421" y="841"/>
                  </a:lnTo>
                  <a:lnTo>
                    <a:pt x="1421" y="854"/>
                  </a:lnTo>
                  <a:lnTo>
                    <a:pt x="1422" y="837"/>
                  </a:lnTo>
                  <a:lnTo>
                    <a:pt x="1422" y="830"/>
                  </a:lnTo>
                  <a:lnTo>
                    <a:pt x="1422" y="826"/>
                  </a:lnTo>
                  <a:lnTo>
                    <a:pt x="1423" y="831"/>
                  </a:lnTo>
                  <a:lnTo>
                    <a:pt x="1423" y="844"/>
                  </a:lnTo>
                  <a:lnTo>
                    <a:pt x="1423" y="843"/>
                  </a:lnTo>
                  <a:lnTo>
                    <a:pt x="1424" y="839"/>
                  </a:lnTo>
                  <a:lnTo>
                    <a:pt x="1424" y="841"/>
                  </a:lnTo>
                  <a:lnTo>
                    <a:pt x="1424" y="825"/>
                  </a:lnTo>
                  <a:lnTo>
                    <a:pt x="1425" y="821"/>
                  </a:lnTo>
                  <a:lnTo>
                    <a:pt x="1425" y="811"/>
                  </a:lnTo>
                  <a:lnTo>
                    <a:pt x="1425" y="805"/>
                  </a:lnTo>
                  <a:lnTo>
                    <a:pt x="1427" y="814"/>
                  </a:lnTo>
                  <a:lnTo>
                    <a:pt x="1427" y="847"/>
                  </a:lnTo>
                  <a:lnTo>
                    <a:pt x="1427" y="862"/>
                  </a:lnTo>
                  <a:lnTo>
                    <a:pt x="1428" y="862"/>
                  </a:lnTo>
                  <a:lnTo>
                    <a:pt x="1428" y="854"/>
                  </a:lnTo>
                  <a:lnTo>
                    <a:pt x="1428" y="852"/>
                  </a:lnTo>
                  <a:lnTo>
                    <a:pt x="1429" y="854"/>
                  </a:lnTo>
                  <a:lnTo>
                    <a:pt x="1429" y="856"/>
                  </a:lnTo>
                  <a:lnTo>
                    <a:pt x="1430" y="836"/>
                  </a:lnTo>
                  <a:lnTo>
                    <a:pt x="1430" y="828"/>
                  </a:lnTo>
                  <a:lnTo>
                    <a:pt x="1430" y="826"/>
                  </a:lnTo>
                  <a:lnTo>
                    <a:pt x="1431" y="845"/>
                  </a:lnTo>
                  <a:lnTo>
                    <a:pt x="1431" y="846"/>
                  </a:lnTo>
                  <a:lnTo>
                    <a:pt x="1431" y="832"/>
                  </a:lnTo>
                  <a:lnTo>
                    <a:pt x="1433" y="818"/>
                  </a:lnTo>
                  <a:lnTo>
                    <a:pt x="1433" y="808"/>
                  </a:lnTo>
                  <a:lnTo>
                    <a:pt x="1433" y="807"/>
                  </a:lnTo>
                  <a:lnTo>
                    <a:pt x="1434" y="822"/>
                  </a:lnTo>
                  <a:lnTo>
                    <a:pt x="1434" y="825"/>
                  </a:lnTo>
                  <a:lnTo>
                    <a:pt x="1434" y="830"/>
                  </a:lnTo>
                  <a:lnTo>
                    <a:pt x="1435" y="825"/>
                  </a:lnTo>
                  <a:lnTo>
                    <a:pt x="1435" y="821"/>
                  </a:lnTo>
                  <a:lnTo>
                    <a:pt x="1435" y="822"/>
                  </a:lnTo>
                  <a:lnTo>
                    <a:pt x="1436" y="836"/>
                  </a:lnTo>
                  <a:lnTo>
                    <a:pt x="1436" y="860"/>
                  </a:lnTo>
                  <a:lnTo>
                    <a:pt x="1436" y="854"/>
                  </a:lnTo>
                  <a:lnTo>
                    <a:pt x="1437" y="846"/>
                  </a:lnTo>
                  <a:lnTo>
                    <a:pt x="1437" y="840"/>
                  </a:lnTo>
                  <a:lnTo>
                    <a:pt x="1437" y="831"/>
                  </a:lnTo>
                  <a:lnTo>
                    <a:pt x="1438" y="837"/>
                  </a:lnTo>
                  <a:lnTo>
                    <a:pt x="1438" y="832"/>
                  </a:lnTo>
                  <a:lnTo>
                    <a:pt x="1440" y="809"/>
                  </a:lnTo>
                  <a:lnTo>
                    <a:pt x="1440" y="799"/>
                  </a:lnTo>
                  <a:lnTo>
                    <a:pt x="1440" y="800"/>
                  </a:lnTo>
                  <a:lnTo>
                    <a:pt x="1441" y="814"/>
                  </a:lnTo>
                  <a:lnTo>
                    <a:pt x="1441" y="834"/>
                  </a:lnTo>
                  <a:lnTo>
                    <a:pt x="1441" y="833"/>
                  </a:lnTo>
                  <a:lnTo>
                    <a:pt x="1442" y="813"/>
                  </a:lnTo>
                  <a:lnTo>
                    <a:pt x="1442" y="786"/>
                  </a:lnTo>
                  <a:lnTo>
                    <a:pt x="1442" y="768"/>
                  </a:lnTo>
                  <a:lnTo>
                    <a:pt x="1443" y="761"/>
                  </a:lnTo>
                  <a:lnTo>
                    <a:pt x="1443" y="755"/>
                  </a:lnTo>
                  <a:lnTo>
                    <a:pt x="1443" y="763"/>
                  </a:lnTo>
                  <a:lnTo>
                    <a:pt x="1444" y="778"/>
                  </a:lnTo>
                  <a:lnTo>
                    <a:pt x="1444" y="778"/>
                  </a:lnTo>
                  <a:lnTo>
                    <a:pt x="1444" y="780"/>
                  </a:lnTo>
                  <a:lnTo>
                    <a:pt x="1446" y="786"/>
                  </a:lnTo>
                  <a:lnTo>
                    <a:pt x="1446" y="787"/>
                  </a:lnTo>
                  <a:lnTo>
                    <a:pt x="1446" y="779"/>
                  </a:lnTo>
                  <a:lnTo>
                    <a:pt x="1447" y="769"/>
                  </a:lnTo>
                  <a:lnTo>
                    <a:pt x="1447" y="767"/>
                  </a:lnTo>
                  <a:lnTo>
                    <a:pt x="1447" y="787"/>
                  </a:lnTo>
                  <a:lnTo>
                    <a:pt x="1448" y="815"/>
                  </a:lnTo>
                  <a:lnTo>
                    <a:pt x="1448" y="824"/>
                  </a:lnTo>
                  <a:lnTo>
                    <a:pt x="1448" y="811"/>
                  </a:lnTo>
                  <a:lnTo>
                    <a:pt x="1449" y="799"/>
                  </a:lnTo>
                  <a:lnTo>
                    <a:pt x="1449" y="789"/>
                  </a:lnTo>
                  <a:lnTo>
                    <a:pt x="1450" y="787"/>
                  </a:lnTo>
                  <a:lnTo>
                    <a:pt x="1450" y="789"/>
                  </a:lnTo>
                  <a:lnTo>
                    <a:pt x="1450" y="775"/>
                  </a:lnTo>
                  <a:lnTo>
                    <a:pt x="1451" y="774"/>
                  </a:lnTo>
                  <a:lnTo>
                    <a:pt x="1451" y="794"/>
                  </a:lnTo>
                  <a:lnTo>
                    <a:pt x="1451" y="811"/>
                  </a:lnTo>
                  <a:lnTo>
                    <a:pt x="1453" y="830"/>
                  </a:lnTo>
                  <a:lnTo>
                    <a:pt x="1453" y="836"/>
                  </a:lnTo>
                  <a:lnTo>
                    <a:pt x="1453" y="828"/>
                  </a:lnTo>
                  <a:lnTo>
                    <a:pt x="1454" y="833"/>
                  </a:lnTo>
                  <a:lnTo>
                    <a:pt x="1454" y="844"/>
                  </a:lnTo>
                  <a:lnTo>
                    <a:pt x="1454" y="836"/>
                  </a:lnTo>
                  <a:lnTo>
                    <a:pt x="1455" y="817"/>
                  </a:lnTo>
                  <a:lnTo>
                    <a:pt x="1455" y="796"/>
                  </a:lnTo>
                  <a:lnTo>
                    <a:pt x="1455" y="791"/>
                  </a:lnTo>
                  <a:lnTo>
                    <a:pt x="1456" y="789"/>
                  </a:lnTo>
                  <a:lnTo>
                    <a:pt x="1456" y="792"/>
                  </a:lnTo>
                  <a:lnTo>
                    <a:pt x="1456" y="804"/>
                  </a:lnTo>
                  <a:lnTo>
                    <a:pt x="1457" y="812"/>
                  </a:lnTo>
                  <a:lnTo>
                    <a:pt x="1457" y="819"/>
                  </a:lnTo>
                  <a:lnTo>
                    <a:pt x="1457" y="811"/>
                  </a:lnTo>
                  <a:lnTo>
                    <a:pt x="1459" y="806"/>
                  </a:lnTo>
                  <a:lnTo>
                    <a:pt x="1459" y="808"/>
                  </a:lnTo>
                  <a:lnTo>
                    <a:pt x="1460" y="820"/>
                  </a:lnTo>
                  <a:lnTo>
                    <a:pt x="1460" y="821"/>
                  </a:lnTo>
                  <a:lnTo>
                    <a:pt x="1460" y="815"/>
                  </a:lnTo>
                  <a:lnTo>
                    <a:pt x="1461" y="806"/>
                  </a:lnTo>
                  <a:lnTo>
                    <a:pt x="1461" y="800"/>
                  </a:lnTo>
                  <a:lnTo>
                    <a:pt x="1461" y="795"/>
                  </a:lnTo>
                  <a:lnTo>
                    <a:pt x="1462" y="799"/>
                  </a:lnTo>
                  <a:lnTo>
                    <a:pt x="1462" y="805"/>
                  </a:lnTo>
                  <a:lnTo>
                    <a:pt x="1462" y="815"/>
                  </a:lnTo>
                  <a:lnTo>
                    <a:pt x="1463" y="819"/>
                  </a:lnTo>
                  <a:lnTo>
                    <a:pt x="1463" y="822"/>
                  </a:lnTo>
                  <a:lnTo>
                    <a:pt x="1463" y="819"/>
                  </a:lnTo>
                  <a:lnTo>
                    <a:pt x="1464" y="830"/>
                  </a:lnTo>
                  <a:lnTo>
                    <a:pt x="1464" y="833"/>
                  </a:lnTo>
                  <a:lnTo>
                    <a:pt x="1464" y="837"/>
                  </a:lnTo>
                  <a:lnTo>
                    <a:pt x="1466" y="840"/>
                  </a:lnTo>
                  <a:lnTo>
                    <a:pt x="1466" y="844"/>
                  </a:lnTo>
                  <a:lnTo>
                    <a:pt x="1466" y="850"/>
                  </a:lnTo>
                  <a:lnTo>
                    <a:pt x="1467" y="843"/>
                  </a:lnTo>
                  <a:lnTo>
                    <a:pt x="1467" y="839"/>
                  </a:lnTo>
                  <a:lnTo>
                    <a:pt x="1468" y="837"/>
                  </a:lnTo>
                  <a:lnTo>
                    <a:pt x="1468" y="838"/>
                  </a:lnTo>
                  <a:lnTo>
                    <a:pt x="1468" y="853"/>
                  </a:lnTo>
                  <a:lnTo>
                    <a:pt x="1469" y="853"/>
                  </a:lnTo>
                  <a:lnTo>
                    <a:pt x="1469" y="840"/>
                  </a:lnTo>
                  <a:lnTo>
                    <a:pt x="1469" y="830"/>
                  </a:lnTo>
                  <a:lnTo>
                    <a:pt x="1470" y="819"/>
                  </a:lnTo>
                  <a:lnTo>
                    <a:pt x="1470" y="817"/>
                  </a:lnTo>
                  <a:lnTo>
                    <a:pt x="1470" y="824"/>
                  </a:lnTo>
                  <a:lnTo>
                    <a:pt x="1472" y="838"/>
                  </a:lnTo>
                  <a:lnTo>
                    <a:pt x="1472" y="846"/>
                  </a:lnTo>
                  <a:lnTo>
                    <a:pt x="1472" y="837"/>
                  </a:lnTo>
                  <a:lnTo>
                    <a:pt x="1473" y="825"/>
                  </a:lnTo>
                  <a:lnTo>
                    <a:pt x="1473" y="820"/>
                  </a:lnTo>
                  <a:lnTo>
                    <a:pt x="1473" y="818"/>
                  </a:lnTo>
                  <a:lnTo>
                    <a:pt x="1474" y="820"/>
                  </a:lnTo>
                  <a:lnTo>
                    <a:pt x="1474" y="812"/>
                  </a:lnTo>
                  <a:lnTo>
                    <a:pt x="1474" y="814"/>
                  </a:lnTo>
                  <a:lnTo>
                    <a:pt x="1475" y="826"/>
                  </a:lnTo>
                  <a:lnTo>
                    <a:pt x="1475" y="836"/>
                  </a:lnTo>
                  <a:lnTo>
                    <a:pt x="1476" y="840"/>
                  </a:lnTo>
                  <a:lnTo>
                    <a:pt x="1476" y="832"/>
                  </a:lnTo>
                  <a:lnTo>
                    <a:pt x="1476" y="832"/>
                  </a:lnTo>
                  <a:lnTo>
                    <a:pt x="1477" y="849"/>
                  </a:lnTo>
                  <a:lnTo>
                    <a:pt x="1477" y="860"/>
                  </a:lnTo>
                  <a:lnTo>
                    <a:pt x="1477" y="872"/>
                  </a:lnTo>
                  <a:lnTo>
                    <a:pt x="1479" y="877"/>
                  </a:lnTo>
                  <a:lnTo>
                    <a:pt x="1479" y="876"/>
                  </a:lnTo>
                  <a:lnTo>
                    <a:pt x="1479" y="870"/>
                  </a:lnTo>
                  <a:lnTo>
                    <a:pt x="1480" y="849"/>
                  </a:lnTo>
                  <a:lnTo>
                    <a:pt x="1480" y="820"/>
                  </a:lnTo>
                  <a:lnTo>
                    <a:pt x="1480" y="799"/>
                  </a:lnTo>
                  <a:lnTo>
                    <a:pt x="1481" y="782"/>
                  </a:lnTo>
                  <a:lnTo>
                    <a:pt x="1481" y="788"/>
                  </a:lnTo>
                  <a:lnTo>
                    <a:pt x="1481" y="805"/>
                  </a:lnTo>
                  <a:lnTo>
                    <a:pt x="1482" y="808"/>
                  </a:lnTo>
                  <a:lnTo>
                    <a:pt x="1482" y="819"/>
                  </a:lnTo>
                  <a:lnTo>
                    <a:pt x="1482" y="820"/>
                  </a:lnTo>
                  <a:lnTo>
                    <a:pt x="1483" y="813"/>
                  </a:lnTo>
                  <a:lnTo>
                    <a:pt x="1483" y="804"/>
                  </a:lnTo>
                  <a:lnTo>
                    <a:pt x="1485" y="785"/>
                  </a:lnTo>
                  <a:lnTo>
                    <a:pt x="1485" y="787"/>
                  </a:lnTo>
                  <a:lnTo>
                    <a:pt x="1485" y="798"/>
                  </a:lnTo>
                  <a:lnTo>
                    <a:pt x="1486" y="811"/>
                  </a:lnTo>
                  <a:lnTo>
                    <a:pt x="1486" y="828"/>
                  </a:lnTo>
                  <a:lnTo>
                    <a:pt x="1486" y="830"/>
                  </a:lnTo>
                  <a:lnTo>
                    <a:pt x="1487" y="833"/>
                  </a:lnTo>
                  <a:lnTo>
                    <a:pt x="1487" y="844"/>
                  </a:lnTo>
                  <a:lnTo>
                    <a:pt x="1487" y="836"/>
                  </a:lnTo>
                  <a:lnTo>
                    <a:pt x="1488" y="830"/>
                  </a:lnTo>
                  <a:lnTo>
                    <a:pt x="1488" y="826"/>
                  </a:lnTo>
                  <a:lnTo>
                    <a:pt x="1488" y="822"/>
                  </a:lnTo>
                  <a:lnTo>
                    <a:pt x="1489" y="815"/>
                  </a:lnTo>
                  <a:lnTo>
                    <a:pt x="1489" y="792"/>
                  </a:lnTo>
                  <a:lnTo>
                    <a:pt x="1489" y="786"/>
                  </a:lnTo>
                  <a:lnTo>
                    <a:pt x="1490" y="793"/>
                  </a:lnTo>
                  <a:lnTo>
                    <a:pt x="1490" y="783"/>
                  </a:lnTo>
                  <a:lnTo>
                    <a:pt x="1490" y="787"/>
                  </a:lnTo>
                  <a:lnTo>
                    <a:pt x="1492" y="795"/>
                  </a:lnTo>
                  <a:lnTo>
                    <a:pt x="1492" y="796"/>
                  </a:lnTo>
                  <a:lnTo>
                    <a:pt x="1493" y="805"/>
                  </a:lnTo>
                  <a:lnTo>
                    <a:pt x="1493" y="804"/>
                  </a:lnTo>
                  <a:lnTo>
                    <a:pt x="1493" y="805"/>
                  </a:lnTo>
                  <a:lnTo>
                    <a:pt x="1494" y="821"/>
                  </a:lnTo>
                  <a:lnTo>
                    <a:pt x="1494" y="817"/>
                  </a:lnTo>
                  <a:lnTo>
                    <a:pt x="1494" y="818"/>
                  </a:lnTo>
                  <a:lnTo>
                    <a:pt x="1495" y="813"/>
                  </a:lnTo>
                  <a:lnTo>
                    <a:pt x="1495" y="811"/>
                  </a:lnTo>
                  <a:lnTo>
                    <a:pt x="1495" y="825"/>
                  </a:lnTo>
                  <a:lnTo>
                    <a:pt x="1496" y="812"/>
                  </a:lnTo>
                  <a:lnTo>
                    <a:pt x="1496" y="806"/>
                  </a:lnTo>
                  <a:lnTo>
                    <a:pt x="1496" y="813"/>
                  </a:lnTo>
                  <a:lnTo>
                    <a:pt x="1498" y="826"/>
                  </a:lnTo>
                  <a:lnTo>
                    <a:pt x="1498" y="843"/>
                  </a:lnTo>
                  <a:lnTo>
                    <a:pt x="1498" y="837"/>
                  </a:lnTo>
                  <a:lnTo>
                    <a:pt x="1499" y="818"/>
                  </a:lnTo>
                  <a:lnTo>
                    <a:pt x="1499" y="805"/>
                  </a:lnTo>
                  <a:lnTo>
                    <a:pt x="1500" y="805"/>
                  </a:lnTo>
                  <a:lnTo>
                    <a:pt x="1500" y="811"/>
                  </a:lnTo>
                  <a:lnTo>
                    <a:pt x="1500" y="809"/>
                  </a:lnTo>
                  <a:lnTo>
                    <a:pt x="1501" y="822"/>
                  </a:lnTo>
                  <a:lnTo>
                    <a:pt x="1501" y="832"/>
                  </a:lnTo>
                  <a:lnTo>
                    <a:pt x="1501" y="837"/>
                  </a:lnTo>
                  <a:lnTo>
                    <a:pt x="1502" y="844"/>
                  </a:lnTo>
                  <a:lnTo>
                    <a:pt x="1502" y="850"/>
                  </a:lnTo>
                  <a:lnTo>
                    <a:pt x="1502" y="840"/>
                  </a:lnTo>
                  <a:lnTo>
                    <a:pt x="1503" y="837"/>
                  </a:lnTo>
                  <a:lnTo>
                    <a:pt x="1503" y="836"/>
                  </a:lnTo>
                  <a:lnTo>
                    <a:pt x="1503" y="838"/>
                  </a:lnTo>
                  <a:lnTo>
                    <a:pt x="1505" y="859"/>
                  </a:lnTo>
                  <a:lnTo>
                    <a:pt x="1505" y="865"/>
                  </a:lnTo>
                  <a:lnTo>
                    <a:pt x="1505" y="841"/>
                  </a:lnTo>
                  <a:lnTo>
                    <a:pt x="1506" y="830"/>
                  </a:lnTo>
                  <a:lnTo>
                    <a:pt x="1506" y="831"/>
                  </a:lnTo>
                  <a:lnTo>
                    <a:pt x="1507" y="828"/>
                  </a:lnTo>
                  <a:lnTo>
                    <a:pt x="1507" y="843"/>
                  </a:lnTo>
                  <a:lnTo>
                    <a:pt x="1507" y="851"/>
                  </a:lnTo>
                  <a:lnTo>
                    <a:pt x="1508" y="851"/>
                  </a:lnTo>
                  <a:lnTo>
                    <a:pt x="1508" y="852"/>
                  </a:lnTo>
                  <a:lnTo>
                    <a:pt x="1508" y="843"/>
                  </a:lnTo>
                  <a:lnTo>
                    <a:pt x="1509" y="832"/>
                  </a:lnTo>
                  <a:lnTo>
                    <a:pt x="1509" y="827"/>
                  </a:lnTo>
                  <a:lnTo>
                    <a:pt x="1509" y="824"/>
                  </a:lnTo>
                  <a:lnTo>
                    <a:pt x="1511" y="834"/>
                  </a:lnTo>
                  <a:lnTo>
                    <a:pt x="1511" y="838"/>
                  </a:lnTo>
                  <a:lnTo>
                    <a:pt x="1511" y="843"/>
                  </a:lnTo>
                  <a:lnTo>
                    <a:pt x="1512" y="845"/>
                  </a:lnTo>
                  <a:lnTo>
                    <a:pt x="1512" y="841"/>
                  </a:lnTo>
                  <a:lnTo>
                    <a:pt x="1512" y="840"/>
                  </a:lnTo>
                  <a:lnTo>
                    <a:pt x="1513" y="838"/>
                  </a:lnTo>
                  <a:lnTo>
                    <a:pt x="1513" y="831"/>
                  </a:lnTo>
                  <a:lnTo>
                    <a:pt x="1514" y="820"/>
                  </a:lnTo>
                  <a:lnTo>
                    <a:pt x="1514" y="805"/>
                  </a:lnTo>
                  <a:lnTo>
                    <a:pt x="1514" y="795"/>
                  </a:lnTo>
                  <a:lnTo>
                    <a:pt x="1515" y="794"/>
                  </a:lnTo>
                  <a:lnTo>
                    <a:pt x="1515" y="792"/>
                  </a:lnTo>
                  <a:lnTo>
                    <a:pt x="1515" y="802"/>
                  </a:lnTo>
                  <a:lnTo>
                    <a:pt x="1516" y="814"/>
                  </a:lnTo>
                  <a:lnTo>
                    <a:pt x="1516" y="828"/>
                  </a:lnTo>
                  <a:lnTo>
                    <a:pt x="1516" y="843"/>
                  </a:lnTo>
                  <a:lnTo>
                    <a:pt x="1518" y="857"/>
                  </a:lnTo>
                  <a:lnTo>
                    <a:pt x="1518" y="853"/>
                  </a:lnTo>
                  <a:lnTo>
                    <a:pt x="1518" y="836"/>
                  </a:lnTo>
                  <a:lnTo>
                    <a:pt x="1519" y="834"/>
                  </a:lnTo>
                  <a:lnTo>
                    <a:pt x="1519" y="836"/>
                  </a:lnTo>
                  <a:lnTo>
                    <a:pt x="1519" y="841"/>
                  </a:lnTo>
                  <a:lnTo>
                    <a:pt x="1520" y="844"/>
                  </a:lnTo>
                  <a:lnTo>
                    <a:pt x="1520" y="820"/>
                  </a:lnTo>
                  <a:lnTo>
                    <a:pt x="1521" y="807"/>
                  </a:lnTo>
                  <a:lnTo>
                    <a:pt x="1521" y="808"/>
                  </a:lnTo>
                  <a:lnTo>
                    <a:pt x="1521" y="830"/>
                  </a:lnTo>
                  <a:lnTo>
                    <a:pt x="1522" y="849"/>
                  </a:lnTo>
                  <a:lnTo>
                    <a:pt x="1522" y="839"/>
                  </a:lnTo>
                  <a:lnTo>
                    <a:pt x="1522" y="824"/>
                  </a:lnTo>
                  <a:lnTo>
                    <a:pt x="1524" y="808"/>
                  </a:lnTo>
                  <a:lnTo>
                    <a:pt x="1524" y="802"/>
                  </a:lnTo>
                  <a:lnTo>
                    <a:pt x="1524" y="785"/>
                  </a:lnTo>
                  <a:lnTo>
                    <a:pt x="1525" y="776"/>
                  </a:lnTo>
                  <a:lnTo>
                    <a:pt x="1525" y="773"/>
                  </a:lnTo>
                  <a:lnTo>
                    <a:pt x="1525" y="775"/>
                  </a:lnTo>
                  <a:lnTo>
                    <a:pt x="1526" y="762"/>
                  </a:lnTo>
                  <a:lnTo>
                    <a:pt x="1526" y="727"/>
                  </a:lnTo>
                  <a:lnTo>
                    <a:pt x="1526" y="686"/>
                  </a:lnTo>
                  <a:lnTo>
                    <a:pt x="1527" y="686"/>
                  </a:lnTo>
                  <a:lnTo>
                    <a:pt x="1527" y="701"/>
                  </a:lnTo>
                  <a:lnTo>
                    <a:pt x="1528" y="725"/>
                  </a:lnTo>
                  <a:lnTo>
                    <a:pt x="1528" y="749"/>
                  </a:lnTo>
                  <a:lnTo>
                    <a:pt x="1528" y="748"/>
                  </a:lnTo>
                  <a:lnTo>
                    <a:pt x="1529" y="748"/>
                  </a:lnTo>
                  <a:lnTo>
                    <a:pt x="1529" y="763"/>
                  </a:lnTo>
                  <a:lnTo>
                    <a:pt x="1529" y="779"/>
                  </a:lnTo>
                  <a:lnTo>
                    <a:pt x="1531" y="773"/>
                  </a:lnTo>
                  <a:lnTo>
                    <a:pt x="1531" y="759"/>
                  </a:lnTo>
                  <a:lnTo>
                    <a:pt x="1531" y="746"/>
                  </a:lnTo>
                  <a:lnTo>
                    <a:pt x="1532" y="747"/>
                  </a:lnTo>
                  <a:lnTo>
                    <a:pt x="1532" y="765"/>
                  </a:lnTo>
                  <a:lnTo>
                    <a:pt x="1532" y="780"/>
                  </a:lnTo>
                  <a:lnTo>
                    <a:pt x="1533" y="787"/>
                  </a:lnTo>
                  <a:lnTo>
                    <a:pt x="1533" y="789"/>
                  </a:lnTo>
                  <a:lnTo>
                    <a:pt x="1534" y="799"/>
                  </a:lnTo>
                  <a:lnTo>
                    <a:pt x="1534" y="818"/>
                  </a:lnTo>
                  <a:lnTo>
                    <a:pt x="1534" y="830"/>
                  </a:lnTo>
                  <a:lnTo>
                    <a:pt x="1535" y="828"/>
                  </a:lnTo>
                  <a:lnTo>
                    <a:pt x="1535" y="831"/>
                  </a:lnTo>
                  <a:lnTo>
                    <a:pt x="1535" y="821"/>
                  </a:lnTo>
                  <a:lnTo>
                    <a:pt x="1537" y="818"/>
                  </a:lnTo>
                  <a:lnTo>
                    <a:pt x="1537" y="813"/>
                  </a:lnTo>
                  <a:lnTo>
                    <a:pt x="1537" y="812"/>
                  </a:lnTo>
                  <a:lnTo>
                    <a:pt x="1538" y="811"/>
                  </a:lnTo>
                  <a:lnTo>
                    <a:pt x="1538" y="808"/>
                  </a:lnTo>
                  <a:lnTo>
                    <a:pt x="1538" y="805"/>
                  </a:lnTo>
                  <a:lnTo>
                    <a:pt x="1539" y="802"/>
                  </a:lnTo>
                  <a:lnTo>
                    <a:pt x="1539" y="799"/>
                  </a:lnTo>
                  <a:lnTo>
                    <a:pt x="1540" y="805"/>
                  </a:lnTo>
                  <a:lnTo>
                    <a:pt x="1540" y="814"/>
                  </a:lnTo>
                  <a:lnTo>
                    <a:pt x="1540" y="806"/>
                  </a:lnTo>
                  <a:lnTo>
                    <a:pt x="1541" y="787"/>
                  </a:lnTo>
                  <a:lnTo>
                    <a:pt x="1541" y="763"/>
                  </a:lnTo>
                  <a:lnTo>
                    <a:pt x="1541" y="757"/>
                  </a:lnTo>
                  <a:lnTo>
                    <a:pt x="1543" y="759"/>
                  </a:lnTo>
                  <a:lnTo>
                    <a:pt x="1543" y="781"/>
                  </a:lnTo>
                  <a:lnTo>
                    <a:pt x="1543" y="804"/>
                  </a:lnTo>
                  <a:lnTo>
                    <a:pt x="1544" y="813"/>
                  </a:lnTo>
                  <a:lnTo>
                    <a:pt x="1544" y="820"/>
                  </a:lnTo>
                  <a:lnTo>
                    <a:pt x="1544" y="824"/>
                  </a:lnTo>
                  <a:lnTo>
                    <a:pt x="1545" y="818"/>
                  </a:lnTo>
                  <a:lnTo>
                    <a:pt x="1545" y="815"/>
                  </a:lnTo>
                  <a:lnTo>
                    <a:pt x="1545" y="830"/>
                  </a:lnTo>
                  <a:lnTo>
                    <a:pt x="1546" y="841"/>
                  </a:lnTo>
                  <a:lnTo>
                    <a:pt x="1546" y="853"/>
                  </a:lnTo>
                  <a:lnTo>
                    <a:pt x="1547" y="847"/>
                  </a:lnTo>
                  <a:lnTo>
                    <a:pt x="1547" y="836"/>
                  </a:lnTo>
                  <a:lnTo>
                    <a:pt x="1547" y="812"/>
                  </a:lnTo>
                  <a:lnTo>
                    <a:pt x="1548" y="806"/>
                  </a:lnTo>
                  <a:lnTo>
                    <a:pt x="1548" y="804"/>
                  </a:lnTo>
                  <a:lnTo>
                    <a:pt x="1548" y="817"/>
                  </a:lnTo>
                  <a:lnTo>
                    <a:pt x="1550" y="830"/>
                  </a:lnTo>
                  <a:lnTo>
                    <a:pt x="1550" y="851"/>
                  </a:lnTo>
                  <a:lnTo>
                    <a:pt x="1550" y="850"/>
                  </a:lnTo>
                  <a:lnTo>
                    <a:pt x="1551" y="839"/>
                  </a:lnTo>
                  <a:lnTo>
                    <a:pt x="1551" y="830"/>
                  </a:lnTo>
                  <a:lnTo>
                    <a:pt x="1551" y="819"/>
                  </a:lnTo>
                  <a:lnTo>
                    <a:pt x="1552" y="815"/>
                  </a:lnTo>
                  <a:lnTo>
                    <a:pt x="1552" y="813"/>
                  </a:lnTo>
                  <a:lnTo>
                    <a:pt x="1553" y="809"/>
                  </a:lnTo>
                  <a:lnTo>
                    <a:pt x="1553" y="817"/>
                  </a:lnTo>
                  <a:lnTo>
                    <a:pt x="1553" y="828"/>
                  </a:lnTo>
                  <a:lnTo>
                    <a:pt x="1554" y="839"/>
                  </a:lnTo>
                  <a:lnTo>
                    <a:pt x="1554" y="849"/>
                  </a:lnTo>
                  <a:lnTo>
                    <a:pt x="1554" y="846"/>
                  </a:lnTo>
                  <a:lnTo>
                    <a:pt x="1556" y="849"/>
                  </a:lnTo>
                  <a:lnTo>
                    <a:pt x="1556" y="851"/>
                  </a:lnTo>
                  <a:lnTo>
                    <a:pt x="1556" y="847"/>
                  </a:lnTo>
                  <a:lnTo>
                    <a:pt x="1557" y="841"/>
                  </a:lnTo>
                  <a:lnTo>
                    <a:pt x="1557" y="849"/>
                  </a:lnTo>
                  <a:lnTo>
                    <a:pt x="1557" y="840"/>
                  </a:lnTo>
                  <a:lnTo>
                    <a:pt x="1558" y="844"/>
                  </a:lnTo>
                  <a:lnTo>
                    <a:pt x="1558" y="840"/>
                  </a:lnTo>
                  <a:lnTo>
                    <a:pt x="1559" y="843"/>
                  </a:lnTo>
                  <a:lnTo>
                    <a:pt x="1559" y="843"/>
                  </a:lnTo>
                  <a:lnTo>
                    <a:pt x="1559" y="860"/>
                  </a:lnTo>
                  <a:lnTo>
                    <a:pt x="1560" y="872"/>
                  </a:lnTo>
                  <a:lnTo>
                    <a:pt x="1560" y="882"/>
                  </a:lnTo>
                  <a:lnTo>
                    <a:pt x="1560" y="875"/>
                  </a:lnTo>
                  <a:lnTo>
                    <a:pt x="1561" y="853"/>
                  </a:lnTo>
                  <a:lnTo>
                    <a:pt x="1561" y="834"/>
                  </a:lnTo>
                  <a:lnTo>
                    <a:pt x="1561" y="834"/>
                  </a:lnTo>
                  <a:lnTo>
                    <a:pt x="1563" y="833"/>
                  </a:lnTo>
                  <a:lnTo>
                    <a:pt x="1563" y="836"/>
                  </a:lnTo>
                  <a:lnTo>
                    <a:pt x="1563" y="852"/>
                  </a:lnTo>
                  <a:lnTo>
                    <a:pt x="1564" y="841"/>
                  </a:lnTo>
                  <a:lnTo>
                    <a:pt x="1564" y="836"/>
                  </a:lnTo>
                  <a:lnTo>
                    <a:pt x="1565" y="827"/>
                  </a:lnTo>
                  <a:lnTo>
                    <a:pt x="1565" y="824"/>
                  </a:lnTo>
                  <a:lnTo>
                    <a:pt x="1565" y="833"/>
                  </a:lnTo>
                  <a:lnTo>
                    <a:pt x="1566" y="847"/>
                  </a:lnTo>
                  <a:lnTo>
                    <a:pt x="1566" y="836"/>
                  </a:lnTo>
                  <a:lnTo>
                    <a:pt x="1566" y="836"/>
                  </a:lnTo>
                  <a:lnTo>
                    <a:pt x="1567" y="831"/>
                  </a:lnTo>
                  <a:lnTo>
                    <a:pt x="1567" y="839"/>
                  </a:lnTo>
                  <a:lnTo>
                    <a:pt x="1567" y="843"/>
                  </a:lnTo>
                  <a:lnTo>
                    <a:pt x="1569" y="826"/>
                  </a:lnTo>
                  <a:lnTo>
                    <a:pt x="1569" y="821"/>
                  </a:lnTo>
                  <a:lnTo>
                    <a:pt x="1569" y="828"/>
                  </a:lnTo>
                  <a:lnTo>
                    <a:pt x="1570" y="831"/>
                  </a:lnTo>
                  <a:lnTo>
                    <a:pt x="1570" y="838"/>
                  </a:lnTo>
                  <a:lnTo>
                    <a:pt x="1571" y="837"/>
                  </a:lnTo>
                  <a:lnTo>
                    <a:pt x="1571" y="820"/>
                  </a:lnTo>
                  <a:lnTo>
                    <a:pt x="1571" y="821"/>
                  </a:lnTo>
                  <a:lnTo>
                    <a:pt x="1572" y="809"/>
                  </a:lnTo>
                  <a:lnTo>
                    <a:pt x="1572" y="805"/>
                  </a:lnTo>
                  <a:lnTo>
                    <a:pt x="1572" y="807"/>
                  </a:lnTo>
                  <a:lnTo>
                    <a:pt x="1573" y="819"/>
                  </a:lnTo>
                  <a:lnTo>
                    <a:pt x="1573" y="825"/>
                  </a:lnTo>
                  <a:lnTo>
                    <a:pt x="1573" y="831"/>
                  </a:lnTo>
                  <a:lnTo>
                    <a:pt x="1574" y="836"/>
                  </a:lnTo>
                  <a:lnTo>
                    <a:pt x="1574" y="833"/>
                  </a:lnTo>
                  <a:lnTo>
                    <a:pt x="1576" y="832"/>
                  </a:lnTo>
                  <a:lnTo>
                    <a:pt x="1576" y="817"/>
                  </a:lnTo>
                  <a:lnTo>
                    <a:pt x="1576" y="819"/>
                  </a:lnTo>
                  <a:lnTo>
                    <a:pt x="1577" y="815"/>
                  </a:lnTo>
                  <a:lnTo>
                    <a:pt x="1577" y="819"/>
                  </a:lnTo>
                  <a:lnTo>
                    <a:pt x="1577" y="826"/>
                  </a:lnTo>
                  <a:lnTo>
                    <a:pt x="1578" y="840"/>
                  </a:lnTo>
                  <a:lnTo>
                    <a:pt x="1578" y="860"/>
                  </a:lnTo>
                  <a:lnTo>
                    <a:pt x="1578" y="849"/>
                  </a:lnTo>
                  <a:lnTo>
                    <a:pt x="1579" y="840"/>
                  </a:lnTo>
                  <a:lnTo>
                    <a:pt x="1579" y="826"/>
                  </a:lnTo>
                  <a:lnTo>
                    <a:pt x="1579" y="822"/>
                  </a:lnTo>
                  <a:lnTo>
                    <a:pt x="1580" y="837"/>
                  </a:lnTo>
                  <a:lnTo>
                    <a:pt x="1580" y="824"/>
                  </a:lnTo>
                  <a:lnTo>
                    <a:pt x="1582" y="798"/>
                  </a:lnTo>
                  <a:lnTo>
                    <a:pt x="1582" y="796"/>
                  </a:lnTo>
                  <a:lnTo>
                    <a:pt x="1582" y="800"/>
                  </a:lnTo>
                  <a:lnTo>
                    <a:pt x="1583" y="821"/>
                  </a:lnTo>
                  <a:lnTo>
                    <a:pt x="1583" y="851"/>
                  </a:lnTo>
                  <a:lnTo>
                    <a:pt x="1583" y="854"/>
                  </a:lnTo>
                  <a:lnTo>
                    <a:pt x="1584" y="843"/>
                  </a:lnTo>
                  <a:lnTo>
                    <a:pt x="1584" y="836"/>
                  </a:lnTo>
                  <a:lnTo>
                    <a:pt x="1584" y="830"/>
                  </a:lnTo>
                  <a:lnTo>
                    <a:pt x="1585" y="833"/>
                  </a:lnTo>
                  <a:lnTo>
                    <a:pt x="1585" y="838"/>
                  </a:lnTo>
                  <a:lnTo>
                    <a:pt x="1585" y="831"/>
                  </a:lnTo>
                  <a:lnTo>
                    <a:pt x="1586" y="833"/>
                  </a:lnTo>
                  <a:lnTo>
                    <a:pt x="1586" y="828"/>
                  </a:lnTo>
                  <a:lnTo>
                    <a:pt x="1587" y="832"/>
                  </a:lnTo>
                  <a:lnTo>
                    <a:pt x="1587" y="841"/>
                  </a:lnTo>
                  <a:lnTo>
                    <a:pt x="1587" y="838"/>
                  </a:lnTo>
                  <a:lnTo>
                    <a:pt x="1589" y="815"/>
                  </a:lnTo>
                  <a:lnTo>
                    <a:pt x="1589" y="807"/>
                  </a:lnTo>
                  <a:lnTo>
                    <a:pt x="1589" y="796"/>
                  </a:lnTo>
                  <a:lnTo>
                    <a:pt x="1590" y="802"/>
                  </a:lnTo>
                  <a:lnTo>
                    <a:pt x="1590" y="815"/>
                  </a:lnTo>
                  <a:lnTo>
                    <a:pt x="1590" y="830"/>
                  </a:lnTo>
                  <a:lnTo>
                    <a:pt x="1591" y="831"/>
                  </a:lnTo>
                  <a:lnTo>
                    <a:pt x="1591" y="837"/>
                  </a:lnTo>
                  <a:lnTo>
                    <a:pt x="1592" y="845"/>
                  </a:lnTo>
                  <a:lnTo>
                    <a:pt x="1592" y="857"/>
                  </a:lnTo>
                  <a:lnTo>
                    <a:pt x="1592" y="860"/>
                  </a:lnTo>
                  <a:lnTo>
                    <a:pt x="1593" y="857"/>
                  </a:lnTo>
                  <a:lnTo>
                    <a:pt x="1593" y="850"/>
                  </a:lnTo>
                  <a:lnTo>
                    <a:pt x="1593" y="839"/>
                  </a:lnTo>
                  <a:lnTo>
                    <a:pt x="1595" y="833"/>
                  </a:lnTo>
                  <a:lnTo>
                    <a:pt x="1595" y="830"/>
                  </a:lnTo>
                  <a:lnTo>
                    <a:pt x="1595" y="826"/>
                  </a:lnTo>
                  <a:lnTo>
                    <a:pt x="1596" y="845"/>
                  </a:lnTo>
                  <a:lnTo>
                    <a:pt x="1596" y="858"/>
                  </a:lnTo>
                  <a:lnTo>
                    <a:pt x="1597" y="863"/>
                  </a:lnTo>
                  <a:lnTo>
                    <a:pt x="1597" y="853"/>
                  </a:lnTo>
                  <a:lnTo>
                    <a:pt x="1597" y="849"/>
                  </a:lnTo>
                  <a:lnTo>
                    <a:pt x="1598" y="846"/>
                  </a:lnTo>
                  <a:lnTo>
                    <a:pt x="1598" y="850"/>
                  </a:lnTo>
                  <a:lnTo>
                    <a:pt x="1598" y="854"/>
                  </a:lnTo>
                  <a:lnTo>
                    <a:pt x="1599" y="853"/>
                  </a:lnTo>
                  <a:lnTo>
                    <a:pt x="1599" y="840"/>
                  </a:lnTo>
                  <a:lnTo>
                    <a:pt x="1599" y="828"/>
                  </a:lnTo>
                  <a:lnTo>
                    <a:pt x="1600" y="809"/>
                  </a:lnTo>
                  <a:lnTo>
                    <a:pt x="1600" y="808"/>
                  </a:lnTo>
                  <a:lnTo>
                    <a:pt x="1600" y="818"/>
                  </a:lnTo>
                  <a:lnTo>
                    <a:pt x="1602" y="833"/>
                  </a:lnTo>
                  <a:lnTo>
                    <a:pt x="1602" y="846"/>
                  </a:lnTo>
                  <a:lnTo>
                    <a:pt x="1603" y="853"/>
                  </a:lnTo>
                  <a:lnTo>
                    <a:pt x="1603" y="845"/>
                  </a:lnTo>
                  <a:lnTo>
                    <a:pt x="1603" y="846"/>
                  </a:lnTo>
                  <a:lnTo>
                    <a:pt x="1604" y="838"/>
                  </a:lnTo>
                  <a:lnTo>
                    <a:pt x="1604" y="822"/>
                  </a:lnTo>
                  <a:lnTo>
                    <a:pt x="1604" y="820"/>
                  </a:lnTo>
                  <a:lnTo>
                    <a:pt x="1605" y="825"/>
                  </a:lnTo>
                  <a:lnTo>
                    <a:pt x="1605" y="821"/>
                  </a:lnTo>
                  <a:lnTo>
                    <a:pt x="1605" y="831"/>
                  </a:lnTo>
                  <a:lnTo>
                    <a:pt x="1606" y="849"/>
                  </a:lnTo>
                  <a:lnTo>
                    <a:pt x="1606" y="860"/>
                  </a:lnTo>
                  <a:lnTo>
                    <a:pt x="1608" y="859"/>
                  </a:lnTo>
                  <a:lnTo>
                    <a:pt x="1608" y="840"/>
                  </a:lnTo>
                  <a:lnTo>
                    <a:pt x="1608" y="827"/>
                  </a:lnTo>
                  <a:lnTo>
                    <a:pt x="1609" y="828"/>
                  </a:lnTo>
                  <a:lnTo>
                    <a:pt x="1609" y="854"/>
                  </a:lnTo>
                  <a:lnTo>
                    <a:pt x="1609" y="854"/>
                  </a:lnTo>
                  <a:lnTo>
                    <a:pt x="1610" y="839"/>
                  </a:lnTo>
                  <a:lnTo>
                    <a:pt x="1610" y="804"/>
                  </a:lnTo>
                  <a:lnTo>
                    <a:pt x="1610" y="792"/>
                  </a:lnTo>
                  <a:lnTo>
                    <a:pt x="1611" y="792"/>
                  </a:lnTo>
                  <a:lnTo>
                    <a:pt x="1611" y="804"/>
                  </a:lnTo>
                  <a:lnTo>
                    <a:pt x="1612" y="815"/>
                  </a:lnTo>
                  <a:lnTo>
                    <a:pt x="1612" y="824"/>
                  </a:lnTo>
                  <a:lnTo>
                    <a:pt x="1612" y="817"/>
                  </a:lnTo>
                  <a:lnTo>
                    <a:pt x="1613" y="820"/>
                  </a:lnTo>
                  <a:lnTo>
                    <a:pt x="1613" y="804"/>
                  </a:lnTo>
                  <a:lnTo>
                    <a:pt x="1613" y="800"/>
                  </a:lnTo>
                  <a:lnTo>
                    <a:pt x="1615" y="800"/>
                  </a:lnTo>
                  <a:lnTo>
                    <a:pt x="1615" y="799"/>
                  </a:lnTo>
                  <a:lnTo>
                    <a:pt x="1615" y="800"/>
                  </a:lnTo>
                  <a:lnTo>
                    <a:pt x="1616" y="814"/>
                  </a:lnTo>
                  <a:lnTo>
                    <a:pt x="1616" y="801"/>
                  </a:lnTo>
                  <a:lnTo>
                    <a:pt x="1616" y="761"/>
                  </a:lnTo>
                  <a:lnTo>
                    <a:pt x="1617" y="728"/>
                  </a:lnTo>
                  <a:lnTo>
                    <a:pt x="1617" y="717"/>
                  </a:lnTo>
                  <a:lnTo>
                    <a:pt x="1618" y="724"/>
                  </a:lnTo>
                  <a:lnTo>
                    <a:pt x="1618" y="757"/>
                  </a:lnTo>
                  <a:lnTo>
                    <a:pt x="1618" y="789"/>
                  </a:lnTo>
                  <a:lnTo>
                    <a:pt x="1619" y="800"/>
                  </a:lnTo>
                  <a:lnTo>
                    <a:pt x="1619" y="791"/>
                  </a:lnTo>
                  <a:lnTo>
                    <a:pt x="1619" y="780"/>
                  </a:lnTo>
                  <a:lnTo>
                    <a:pt x="1621" y="776"/>
                  </a:lnTo>
                  <a:lnTo>
                    <a:pt x="1621" y="780"/>
                  </a:lnTo>
                  <a:lnTo>
                    <a:pt x="1621" y="796"/>
                  </a:lnTo>
                  <a:lnTo>
                    <a:pt x="1622" y="805"/>
                  </a:lnTo>
                  <a:lnTo>
                    <a:pt x="1622" y="809"/>
                  </a:lnTo>
                  <a:lnTo>
                    <a:pt x="1623" y="818"/>
                  </a:lnTo>
                  <a:lnTo>
                    <a:pt x="1623" y="827"/>
                  </a:lnTo>
                  <a:lnTo>
                    <a:pt x="1623" y="839"/>
                  </a:lnTo>
                  <a:lnTo>
                    <a:pt x="1624" y="850"/>
                  </a:lnTo>
                  <a:lnTo>
                    <a:pt x="1624" y="852"/>
                  </a:lnTo>
                  <a:lnTo>
                    <a:pt x="1624" y="849"/>
                  </a:lnTo>
                  <a:lnTo>
                    <a:pt x="1625" y="837"/>
                  </a:lnTo>
                  <a:lnTo>
                    <a:pt x="1625" y="825"/>
                  </a:lnTo>
                  <a:lnTo>
                    <a:pt x="1625" y="825"/>
                  </a:lnTo>
                  <a:lnTo>
                    <a:pt x="1626" y="836"/>
                  </a:lnTo>
                  <a:lnTo>
                    <a:pt x="1626" y="847"/>
                  </a:lnTo>
                  <a:lnTo>
                    <a:pt x="1628" y="853"/>
                  </a:lnTo>
                  <a:lnTo>
                    <a:pt x="1628" y="843"/>
                  </a:lnTo>
                  <a:lnTo>
                    <a:pt x="1628" y="832"/>
                  </a:lnTo>
                  <a:lnTo>
                    <a:pt x="1629" y="814"/>
                  </a:lnTo>
                  <a:lnTo>
                    <a:pt x="1629" y="814"/>
                  </a:lnTo>
                  <a:lnTo>
                    <a:pt x="1629" y="818"/>
                  </a:lnTo>
                  <a:lnTo>
                    <a:pt x="1630" y="817"/>
                  </a:lnTo>
                  <a:lnTo>
                    <a:pt x="1630" y="818"/>
                  </a:lnTo>
                  <a:lnTo>
                    <a:pt x="1630" y="832"/>
                  </a:lnTo>
                  <a:lnTo>
                    <a:pt x="1631" y="845"/>
                  </a:lnTo>
                  <a:lnTo>
                    <a:pt x="1631" y="845"/>
                  </a:lnTo>
                  <a:lnTo>
                    <a:pt x="1632" y="832"/>
                  </a:lnTo>
                  <a:lnTo>
                    <a:pt x="1632" y="826"/>
                  </a:lnTo>
                  <a:lnTo>
                    <a:pt x="1632" y="827"/>
                  </a:lnTo>
                  <a:lnTo>
                    <a:pt x="1634" y="840"/>
                  </a:lnTo>
                  <a:lnTo>
                    <a:pt x="1634" y="849"/>
                  </a:lnTo>
                  <a:lnTo>
                    <a:pt x="1634" y="838"/>
                  </a:lnTo>
                  <a:lnTo>
                    <a:pt x="1635" y="821"/>
                  </a:lnTo>
                  <a:lnTo>
                    <a:pt x="1635" y="818"/>
                  </a:lnTo>
                  <a:lnTo>
                    <a:pt x="1635" y="831"/>
                  </a:lnTo>
                  <a:lnTo>
                    <a:pt x="1636" y="841"/>
                  </a:lnTo>
                  <a:lnTo>
                    <a:pt x="1636" y="862"/>
                  </a:lnTo>
                  <a:lnTo>
                    <a:pt x="1637" y="860"/>
                  </a:lnTo>
                  <a:lnTo>
                    <a:pt x="1637" y="852"/>
                  </a:lnTo>
                  <a:lnTo>
                    <a:pt x="1637" y="850"/>
                  </a:lnTo>
                  <a:lnTo>
                    <a:pt x="1638" y="849"/>
                  </a:lnTo>
                  <a:lnTo>
                    <a:pt x="1638" y="856"/>
                  </a:lnTo>
                  <a:lnTo>
                    <a:pt x="1638" y="866"/>
                  </a:lnTo>
                  <a:lnTo>
                    <a:pt x="1639" y="847"/>
                  </a:lnTo>
                  <a:lnTo>
                    <a:pt x="1639" y="845"/>
                  </a:lnTo>
                  <a:lnTo>
                    <a:pt x="1639" y="839"/>
                  </a:lnTo>
                  <a:lnTo>
                    <a:pt x="1641" y="840"/>
                  </a:lnTo>
                  <a:lnTo>
                    <a:pt x="1641" y="847"/>
                  </a:lnTo>
                  <a:lnTo>
                    <a:pt x="1642" y="852"/>
                  </a:lnTo>
                  <a:lnTo>
                    <a:pt x="1642" y="832"/>
                  </a:lnTo>
                  <a:lnTo>
                    <a:pt x="1642" y="791"/>
                  </a:lnTo>
                  <a:lnTo>
                    <a:pt x="1643" y="716"/>
                  </a:lnTo>
                  <a:lnTo>
                    <a:pt x="1643" y="621"/>
                  </a:lnTo>
                  <a:lnTo>
                    <a:pt x="1643" y="549"/>
                  </a:lnTo>
                  <a:lnTo>
                    <a:pt x="1644" y="526"/>
                  </a:lnTo>
                  <a:lnTo>
                    <a:pt x="1644" y="540"/>
                  </a:lnTo>
                  <a:lnTo>
                    <a:pt x="1644" y="606"/>
                  </a:lnTo>
                  <a:lnTo>
                    <a:pt x="1645" y="682"/>
                  </a:lnTo>
                  <a:lnTo>
                    <a:pt x="1645" y="731"/>
                  </a:lnTo>
                  <a:lnTo>
                    <a:pt x="1647" y="762"/>
                  </a:lnTo>
                  <a:lnTo>
                    <a:pt x="1647" y="763"/>
                  </a:lnTo>
                  <a:lnTo>
                    <a:pt x="1647" y="763"/>
                  </a:lnTo>
                  <a:lnTo>
                    <a:pt x="1648" y="757"/>
                  </a:lnTo>
                  <a:lnTo>
                    <a:pt x="1648" y="748"/>
                  </a:lnTo>
                  <a:lnTo>
                    <a:pt x="1648" y="746"/>
                  </a:lnTo>
                  <a:lnTo>
                    <a:pt x="1649" y="748"/>
                  </a:lnTo>
                  <a:lnTo>
                    <a:pt x="1649" y="748"/>
                  </a:lnTo>
                  <a:lnTo>
                    <a:pt x="1650" y="744"/>
                  </a:lnTo>
                  <a:lnTo>
                    <a:pt x="1650" y="736"/>
                  </a:lnTo>
                  <a:lnTo>
                    <a:pt x="1650" y="724"/>
                  </a:lnTo>
                  <a:lnTo>
                    <a:pt x="1651" y="727"/>
                  </a:lnTo>
                  <a:lnTo>
                    <a:pt x="1651" y="733"/>
                  </a:lnTo>
                  <a:lnTo>
                    <a:pt x="1651" y="748"/>
                  </a:lnTo>
                  <a:lnTo>
                    <a:pt x="1653" y="759"/>
                  </a:lnTo>
                  <a:lnTo>
                    <a:pt x="1653" y="769"/>
                  </a:lnTo>
                  <a:lnTo>
                    <a:pt x="1653" y="785"/>
                  </a:lnTo>
                  <a:lnTo>
                    <a:pt x="1654" y="801"/>
                  </a:lnTo>
                  <a:lnTo>
                    <a:pt x="1654" y="824"/>
                  </a:lnTo>
                  <a:lnTo>
                    <a:pt x="1655" y="826"/>
                  </a:lnTo>
                  <a:lnTo>
                    <a:pt x="1655" y="802"/>
                  </a:lnTo>
                  <a:lnTo>
                    <a:pt x="1655" y="788"/>
                  </a:lnTo>
                  <a:lnTo>
                    <a:pt x="1656" y="779"/>
                  </a:lnTo>
                  <a:lnTo>
                    <a:pt x="1656" y="785"/>
                  </a:lnTo>
                  <a:lnTo>
                    <a:pt x="1656" y="800"/>
                  </a:lnTo>
                  <a:lnTo>
                    <a:pt x="1657" y="817"/>
                  </a:lnTo>
                  <a:lnTo>
                    <a:pt x="1657" y="822"/>
                  </a:lnTo>
                  <a:lnTo>
                    <a:pt x="1657" y="825"/>
                  </a:lnTo>
                  <a:lnTo>
                    <a:pt x="1658" y="821"/>
                  </a:lnTo>
                  <a:lnTo>
                    <a:pt x="1658" y="818"/>
                  </a:lnTo>
                  <a:lnTo>
                    <a:pt x="1660" y="813"/>
                  </a:lnTo>
                  <a:lnTo>
                    <a:pt x="1660" y="807"/>
                  </a:lnTo>
                  <a:lnTo>
                    <a:pt x="1660" y="812"/>
                  </a:lnTo>
                  <a:lnTo>
                    <a:pt x="1661" y="825"/>
                  </a:lnTo>
                  <a:lnTo>
                    <a:pt x="1661" y="820"/>
                  </a:lnTo>
                  <a:lnTo>
                    <a:pt x="1661" y="822"/>
                  </a:lnTo>
                  <a:lnTo>
                    <a:pt x="1662" y="822"/>
                  </a:lnTo>
                  <a:lnTo>
                    <a:pt x="1662" y="827"/>
                  </a:lnTo>
                  <a:lnTo>
                    <a:pt x="1662" y="843"/>
                  </a:lnTo>
                  <a:lnTo>
                    <a:pt x="1663" y="854"/>
                  </a:lnTo>
                  <a:lnTo>
                    <a:pt x="1663" y="845"/>
                  </a:lnTo>
                  <a:lnTo>
                    <a:pt x="1664" y="839"/>
                  </a:lnTo>
                  <a:lnTo>
                    <a:pt x="1664" y="838"/>
                  </a:lnTo>
                  <a:lnTo>
                    <a:pt x="1664" y="841"/>
                  </a:lnTo>
                  <a:lnTo>
                    <a:pt x="1666" y="845"/>
                  </a:lnTo>
                  <a:lnTo>
                    <a:pt x="1666" y="841"/>
                  </a:lnTo>
                  <a:lnTo>
                    <a:pt x="1666" y="833"/>
                  </a:lnTo>
                  <a:lnTo>
                    <a:pt x="1667" y="838"/>
                  </a:lnTo>
                  <a:lnTo>
                    <a:pt x="1667" y="845"/>
                  </a:lnTo>
                  <a:lnTo>
                    <a:pt x="1668" y="863"/>
                  </a:lnTo>
                  <a:lnTo>
                    <a:pt x="1668" y="858"/>
                  </a:lnTo>
                  <a:lnTo>
                    <a:pt x="1668" y="847"/>
                  </a:lnTo>
                  <a:lnTo>
                    <a:pt x="1669" y="840"/>
                  </a:lnTo>
                  <a:lnTo>
                    <a:pt x="1669" y="833"/>
                  </a:lnTo>
                  <a:lnTo>
                    <a:pt x="1669" y="837"/>
                  </a:lnTo>
                  <a:lnTo>
                    <a:pt x="1670" y="847"/>
                  </a:lnTo>
                  <a:lnTo>
                    <a:pt x="1670" y="850"/>
                  </a:lnTo>
                  <a:lnTo>
                    <a:pt x="1670" y="849"/>
                  </a:lnTo>
                  <a:lnTo>
                    <a:pt x="1671" y="850"/>
                  </a:lnTo>
                  <a:lnTo>
                    <a:pt x="1671" y="843"/>
                  </a:lnTo>
                  <a:lnTo>
                    <a:pt x="1673" y="840"/>
                  </a:lnTo>
                  <a:lnTo>
                    <a:pt x="1673" y="837"/>
                  </a:lnTo>
                  <a:lnTo>
                    <a:pt x="1673" y="832"/>
                  </a:lnTo>
                  <a:lnTo>
                    <a:pt x="1674" y="828"/>
                  </a:lnTo>
                  <a:lnTo>
                    <a:pt x="1674" y="831"/>
                  </a:lnTo>
                  <a:lnTo>
                    <a:pt x="1674" y="822"/>
                  </a:lnTo>
                  <a:lnTo>
                    <a:pt x="1675" y="821"/>
                  </a:lnTo>
                  <a:lnTo>
                    <a:pt x="1675" y="821"/>
                  </a:lnTo>
                  <a:lnTo>
                    <a:pt x="1675" y="838"/>
                  </a:lnTo>
                  <a:lnTo>
                    <a:pt x="1676" y="858"/>
                  </a:lnTo>
                  <a:lnTo>
                    <a:pt x="1676" y="872"/>
                  </a:lnTo>
                  <a:lnTo>
                    <a:pt x="1677" y="846"/>
                  </a:lnTo>
                  <a:lnTo>
                    <a:pt x="1677" y="817"/>
                  </a:lnTo>
                  <a:lnTo>
                    <a:pt x="1677" y="801"/>
                  </a:lnTo>
                  <a:lnTo>
                    <a:pt x="1679" y="798"/>
                  </a:lnTo>
                  <a:lnTo>
                    <a:pt x="1679" y="805"/>
                  </a:lnTo>
                  <a:lnTo>
                    <a:pt x="1679" y="820"/>
                  </a:lnTo>
                  <a:lnTo>
                    <a:pt x="1680" y="826"/>
                  </a:lnTo>
                  <a:lnTo>
                    <a:pt x="1680" y="830"/>
                  </a:lnTo>
                  <a:lnTo>
                    <a:pt x="1681" y="832"/>
                  </a:lnTo>
                  <a:lnTo>
                    <a:pt x="1681" y="832"/>
                  </a:lnTo>
                  <a:lnTo>
                    <a:pt x="1681" y="826"/>
                  </a:lnTo>
                  <a:lnTo>
                    <a:pt x="1682" y="830"/>
                  </a:lnTo>
                  <a:lnTo>
                    <a:pt x="1682" y="828"/>
                  </a:lnTo>
                  <a:lnTo>
                    <a:pt x="1682" y="827"/>
                  </a:lnTo>
                  <a:lnTo>
                    <a:pt x="1683" y="831"/>
                  </a:lnTo>
                  <a:lnTo>
                    <a:pt x="1683" y="833"/>
                  </a:lnTo>
                  <a:lnTo>
                    <a:pt x="1683" y="836"/>
                  </a:lnTo>
                  <a:lnTo>
                    <a:pt x="1684" y="847"/>
                  </a:lnTo>
                  <a:lnTo>
                    <a:pt x="1684" y="845"/>
                  </a:lnTo>
                  <a:lnTo>
                    <a:pt x="1686" y="834"/>
                  </a:lnTo>
                  <a:lnTo>
                    <a:pt x="1686" y="828"/>
                  </a:lnTo>
                  <a:lnTo>
                    <a:pt x="1686" y="832"/>
                  </a:lnTo>
                  <a:lnTo>
                    <a:pt x="1687" y="850"/>
                  </a:lnTo>
                  <a:lnTo>
                    <a:pt x="1687" y="869"/>
                  </a:lnTo>
                  <a:lnTo>
                    <a:pt x="1687" y="872"/>
                  </a:lnTo>
                  <a:lnTo>
                    <a:pt x="1688" y="853"/>
                  </a:lnTo>
                  <a:lnTo>
                    <a:pt x="1688" y="838"/>
                  </a:lnTo>
                  <a:lnTo>
                    <a:pt x="1689" y="836"/>
                  </a:lnTo>
                  <a:lnTo>
                    <a:pt x="1689" y="830"/>
                  </a:lnTo>
                  <a:lnTo>
                    <a:pt x="1689" y="817"/>
                  </a:lnTo>
                  <a:lnTo>
                    <a:pt x="1690" y="795"/>
                  </a:lnTo>
                  <a:lnTo>
                    <a:pt x="1690" y="770"/>
                  </a:lnTo>
                  <a:lnTo>
                    <a:pt x="1690" y="765"/>
                  </a:lnTo>
                  <a:lnTo>
                    <a:pt x="1692" y="769"/>
                  </a:lnTo>
                  <a:lnTo>
                    <a:pt x="1692" y="785"/>
                  </a:lnTo>
                  <a:lnTo>
                    <a:pt x="1692" y="794"/>
                  </a:lnTo>
                  <a:lnTo>
                    <a:pt x="1693" y="807"/>
                  </a:lnTo>
                  <a:lnTo>
                    <a:pt x="1693" y="825"/>
                  </a:lnTo>
                  <a:lnTo>
                    <a:pt x="1694" y="832"/>
                  </a:lnTo>
                  <a:lnTo>
                    <a:pt x="1694" y="841"/>
                  </a:lnTo>
                  <a:lnTo>
                    <a:pt x="1694" y="846"/>
                  </a:lnTo>
                  <a:lnTo>
                    <a:pt x="1695" y="844"/>
                  </a:lnTo>
                  <a:lnTo>
                    <a:pt x="1695" y="847"/>
                  </a:lnTo>
                  <a:lnTo>
                    <a:pt x="1695" y="847"/>
                  </a:lnTo>
                  <a:lnTo>
                    <a:pt x="1696" y="839"/>
                  </a:lnTo>
                  <a:lnTo>
                    <a:pt x="1696" y="830"/>
                  </a:lnTo>
                  <a:lnTo>
                    <a:pt x="1697" y="821"/>
                  </a:lnTo>
                  <a:lnTo>
                    <a:pt x="1697" y="819"/>
                  </a:lnTo>
                  <a:lnTo>
                    <a:pt x="1697" y="811"/>
                  </a:lnTo>
                  <a:lnTo>
                    <a:pt x="1699" y="791"/>
                  </a:lnTo>
                  <a:lnTo>
                    <a:pt x="1699" y="769"/>
                  </a:lnTo>
                  <a:lnTo>
                    <a:pt x="1699" y="766"/>
                  </a:lnTo>
                  <a:lnTo>
                    <a:pt x="1700" y="779"/>
                  </a:lnTo>
                  <a:lnTo>
                    <a:pt x="1700" y="804"/>
                  </a:lnTo>
                  <a:lnTo>
                    <a:pt x="1701" y="834"/>
                  </a:lnTo>
                  <a:lnTo>
                    <a:pt x="1701" y="844"/>
                  </a:lnTo>
                  <a:lnTo>
                    <a:pt x="1701" y="838"/>
                  </a:lnTo>
                  <a:lnTo>
                    <a:pt x="1702" y="832"/>
                  </a:lnTo>
                  <a:lnTo>
                    <a:pt x="1702" y="831"/>
                  </a:lnTo>
                  <a:lnTo>
                    <a:pt x="1702" y="825"/>
                  </a:lnTo>
                  <a:lnTo>
                    <a:pt x="1703" y="824"/>
                  </a:lnTo>
                  <a:lnTo>
                    <a:pt x="1703" y="821"/>
                  </a:lnTo>
                  <a:lnTo>
                    <a:pt x="1703" y="824"/>
                  </a:lnTo>
                  <a:lnTo>
                    <a:pt x="1705" y="822"/>
                  </a:lnTo>
                  <a:lnTo>
                    <a:pt x="1705" y="812"/>
                  </a:lnTo>
                  <a:lnTo>
                    <a:pt x="1706" y="806"/>
                  </a:lnTo>
                  <a:lnTo>
                    <a:pt x="1706" y="813"/>
                  </a:lnTo>
                  <a:lnTo>
                    <a:pt x="1706" y="818"/>
                  </a:lnTo>
                  <a:lnTo>
                    <a:pt x="1707" y="824"/>
                  </a:lnTo>
                  <a:lnTo>
                    <a:pt x="1707" y="831"/>
                  </a:lnTo>
                  <a:lnTo>
                    <a:pt x="1707" y="834"/>
                  </a:lnTo>
                  <a:lnTo>
                    <a:pt x="1708" y="833"/>
                  </a:lnTo>
                  <a:lnTo>
                    <a:pt x="1708" y="821"/>
                  </a:lnTo>
                  <a:lnTo>
                    <a:pt x="1709" y="808"/>
                  </a:lnTo>
                  <a:lnTo>
                    <a:pt x="1709" y="806"/>
                  </a:lnTo>
                  <a:lnTo>
                    <a:pt x="1709" y="794"/>
                  </a:lnTo>
                  <a:lnTo>
                    <a:pt x="1710" y="783"/>
                  </a:lnTo>
                  <a:lnTo>
                    <a:pt x="1710" y="767"/>
                  </a:lnTo>
                  <a:lnTo>
                    <a:pt x="1710" y="734"/>
                  </a:lnTo>
                  <a:lnTo>
                    <a:pt x="1712" y="717"/>
                  </a:lnTo>
                  <a:lnTo>
                    <a:pt x="1712" y="721"/>
                  </a:lnTo>
                  <a:lnTo>
                    <a:pt x="1712" y="740"/>
                  </a:lnTo>
                  <a:lnTo>
                    <a:pt x="1713" y="770"/>
                  </a:lnTo>
                  <a:lnTo>
                    <a:pt x="1713" y="805"/>
                  </a:lnTo>
                  <a:lnTo>
                    <a:pt x="1714" y="815"/>
                  </a:lnTo>
                  <a:lnTo>
                    <a:pt x="1714" y="814"/>
                  </a:lnTo>
                  <a:lnTo>
                    <a:pt x="1714" y="819"/>
                  </a:lnTo>
                  <a:lnTo>
                    <a:pt x="1715" y="818"/>
                  </a:lnTo>
                  <a:lnTo>
                    <a:pt x="1715" y="822"/>
                  </a:lnTo>
                  <a:lnTo>
                    <a:pt x="1715" y="818"/>
                  </a:lnTo>
                  <a:lnTo>
                    <a:pt x="1716" y="814"/>
                  </a:lnTo>
                  <a:lnTo>
                    <a:pt x="1716" y="812"/>
                  </a:lnTo>
                  <a:lnTo>
                    <a:pt x="1718" y="804"/>
                  </a:lnTo>
                  <a:lnTo>
                    <a:pt x="1718" y="811"/>
                  </a:lnTo>
                  <a:lnTo>
                    <a:pt x="1718" y="819"/>
                  </a:lnTo>
                  <a:lnTo>
                    <a:pt x="1719" y="821"/>
                  </a:lnTo>
                  <a:lnTo>
                    <a:pt x="1719" y="832"/>
                  </a:lnTo>
                  <a:lnTo>
                    <a:pt x="1719" y="831"/>
                  </a:lnTo>
                  <a:lnTo>
                    <a:pt x="1720" y="827"/>
                  </a:lnTo>
                  <a:lnTo>
                    <a:pt x="1720" y="811"/>
                  </a:lnTo>
                  <a:lnTo>
                    <a:pt x="1721" y="805"/>
                  </a:lnTo>
                  <a:lnTo>
                    <a:pt x="1721" y="804"/>
                  </a:lnTo>
                  <a:lnTo>
                    <a:pt x="1721" y="811"/>
                  </a:lnTo>
                  <a:lnTo>
                    <a:pt x="1722" y="813"/>
                  </a:lnTo>
                  <a:lnTo>
                    <a:pt x="1722" y="825"/>
                  </a:lnTo>
                  <a:lnTo>
                    <a:pt x="1722" y="808"/>
                  </a:lnTo>
                  <a:lnTo>
                    <a:pt x="1723" y="804"/>
                  </a:lnTo>
                  <a:lnTo>
                    <a:pt x="1723" y="807"/>
                  </a:lnTo>
                  <a:lnTo>
                    <a:pt x="1725" y="813"/>
                  </a:lnTo>
                  <a:lnTo>
                    <a:pt x="1725" y="815"/>
                  </a:lnTo>
                  <a:lnTo>
                    <a:pt x="1725" y="808"/>
                  </a:lnTo>
                  <a:lnTo>
                    <a:pt x="1726" y="800"/>
                  </a:lnTo>
                  <a:lnTo>
                    <a:pt x="1726" y="806"/>
                  </a:lnTo>
                  <a:lnTo>
                    <a:pt x="1726" y="813"/>
                  </a:lnTo>
                  <a:lnTo>
                    <a:pt x="1727" y="827"/>
                  </a:lnTo>
                  <a:lnTo>
                    <a:pt x="1727" y="820"/>
                  </a:lnTo>
                  <a:lnTo>
                    <a:pt x="1727" y="806"/>
                  </a:lnTo>
                  <a:lnTo>
                    <a:pt x="1728" y="800"/>
                  </a:lnTo>
                  <a:lnTo>
                    <a:pt x="1728" y="794"/>
                  </a:lnTo>
                  <a:lnTo>
                    <a:pt x="1729" y="798"/>
                  </a:lnTo>
                  <a:lnTo>
                    <a:pt x="1729" y="811"/>
                  </a:lnTo>
                  <a:lnTo>
                    <a:pt x="1729" y="818"/>
                  </a:lnTo>
                  <a:lnTo>
                    <a:pt x="1731" y="817"/>
                  </a:lnTo>
                  <a:lnTo>
                    <a:pt x="1731" y="806"/>
                  </a:lnTo>
                  <a:lnTo>
                    <a:pt x="1731" y="805"/>
                  </a:lnTo>
                  <a:lnTo>
                    <a:pt x="1732" y="815"/>
                  </a:lnTo>
                  <a:lnTo>
                    <a:pt x="1732" y="824"/>
                  </a:lnTo>
                  <a:lnTo>
                    <a:pt x="1733" y="825"/>
                  </a:lnTo>
                  <a:lnTo>
                    <a:pt x="1733" y="802"/>
                  </a:lnTo>
                  <a:lnTo>
                    <a:pt x="1733" y="798"/>
                  </a:lnTo>
                  <a:lnTo>
                    <a:pt x="1734" y="800"/>
                  </a:lnTo>
                  <a:lnTo>
                    <a:pt x="1734" y="814"/>
                  </a:lnTo>
                  <a:lnTo>
                    <a:pt x="1734" y="826"/>
                  </a:lnTo>
                  <a:lnTo>
                    <a:pt x="1735" y="819"/>
                  </a:lnTo>
                  <a:lnTo>
                    <a:pt x="1735" y="820"/>
                  </a:lnTo>
                  <a:lnTo>
                    <a:pt x="1736" y="807"/>
                  </a:lnTo>
                  <a:lnTo>
                    <a:pt x="1736" y="804"/>
                  </a:lnTo>
                  <a:lnTo>
                    <a:pt x="1736" y="794"/>
                  </a:lnTo>
                  <a:lnTo>
                    <a:pt x="1738" y="774"/>
                  </a:lnTo>
                  <a:lnTo>
                    <a:pt x="1738" y="762"/>
                  </a:lnTo>
                  <a:lnTo>
                    <a:pt x="1738" y="756"/>
                  </a:lnTo>
                  <a:lnTo>
                    <a:pt x="1739" y="750"/>
                  </a:lnTo>
                  <a:lnTo>
                    <a:pt x="1739" y="760"/>
                  </a:lnTo>
                  <a:lnTo>
                    <a:pt x="1740" y="785"/>
                  </a:lnTo>
                  <a:lnTo>
                    <a:pt x="1740" y="812"/>
                  </a:lnTo>
                  <a:lnTo>
                    <a:pt x="1740" y="817"/>
                  </a:lnTo>
                  <a:lnTo>
                    <a:pt x="1741" y="811"/>
                  </a:lnTo>
                  <a:lnTo>
                    <a:pt x="1741" y="809"/>
                  </a:lnTo>
                  <a:lnTo>
                    <a:pt x="1741" y="812"/>
                  </a:lnTo>
                  <a:lnTo>
                    <a:pt x="1742" y="819"/>
                  </a:lnTo>
                  <a:lnTo>
                    <a:pt x="1742" y="820"/>
                  </a:lnTo>
                  <a:lnTo>
                    <a:pt x="1744" y="821"/>
                  </a:lnTo>
                  <a:lnTo>
                    <a:pt x="1744" y="824"/>
                  </a:lnTo>
                  <a:lnTo>
                    <a:pt x="1744" y="825"/>
                  </a:lnTo>
                  <a:lnTo>
                    <a:pt x="1745" y="826"/>
                  </a:lnTo>
                  <a:lnTo>
                    <a:pt x="1745" y="828"/>
                  </a:lnTo>
                  <a:lnTo>
                    <a:pt x="1745" y="815"/>
                  </a:lnTo>
                  <a:lnTo>
                    <a:pt x="1746" y="812"/>
                  </a:lnTo>
                  <a:lnTo>
                    <a:pt x="1746" y="822"/>
                  </a:lnTo>
                  <a:lnTo>
                    <a:pt x="1747" y="826"/>
                  </a:lnTo>
                  <a:lnTo>
                    <a:pt x="1747" y="846"/>
                  </a:lnTo>
                  <a:lnTo>
                    <a:pt x="1747" y="853"/>
                  </a:lnTo>
                  <a:lnTo>
                    <a:pt x="1748" y="849"/>
                  </a:lnTo>
                  <a:lnTo>
                    <a:pt x="1748" y="851"/>
                  </a:lnTo>
                  <a:lnTo>
                    <a:pt x="1748" y="849"/>
                  </a:lnTo>
                  <a:lnTo>
                    <a:pt x="1749" y="856"/>
                  </a:lnTo>
                  <a:lnTo>
                    <a:pt x="1749" y="845"/>
                  </a:lnTo>
                  <a:lnTo>
                    <a:pt x="1751" y="834"/>
                  </a:lnTo>
                  <a:lnTo>
                    <a:pt x="1751" y="826"/>
                  </a:lnTo>
                  <a:lnTo>
                    <a:pt x="1751" y="811"/>
                  </a:lnTo>
                  <a:lnTo>
                    <a:pt x="1752" y="808"/>
                  </a:lnTo>
                  <a:lnTo>
                    <a:pt x="1752" y="824"/>
                  </a:lnTo>
                  <a:lnTo>
                    <a:pt x="1752" y="837"/>
                  </a:lnTo>
                  <a:lnTo>
                    <a:pt x="1753" y="850"/>
                  </a:lnTo>
                  <a:lnTo>
                    <a:pt x="1753" y="853"/>
                  </a:lnTo>
                  <a:lnTo>
                    <a:pt x="1753" y="843"/>
                  </a:lnTo>
                  <a:lnTo>
                    <a:pt x="1754" y="836"/>
                  </a:lnTo>
                  <a:lnTo>
                    <a:pt x="1754" y="836"/>
                  </a:lnTo>
                  <a:lnTo>
                    <a:pt x="1755" y="836"/>
                  </a:lnTo>
                  <a:lnTo>
                    <a:pt x="1755" y="836"/>
                  </a:lnTo>
                  <a:lnTo>
                    <a:pt x="1755" y="844"/>
                  </a:lnTo>
                  <a:lnTo>
                    <a:pt x="1757" y="840"/>
                  </a:lnTo>
                  <a:lnTo>
                    <a:pt x="1757" y="845"/>
                  </a:lnTo>
                  <a:lnTo>
                    <a:pt x="1757" y="849"/>
                  </a:lnTo>
                  <a:lnTo>
                    <a:pt x="1758" y="857"/>
                  </a:lnTo>
                  <a:lnTo>
                    <a:pt x="1758" y="859"/>
                  </a:lnTo>
                  <a:lnTo>
                    <a:pt x="1759" y="850"/>
                  </a:lnTo>
                  <a:lnTo>
                    <a:pt x="1759" y="845"/>
                  </a:lnTo>
                  <a:lnTo>
                    <a:pt x="1759" y="837"/>
                  </a:lnTo>
                  <a:lnTo>
                    <a:pt x="1760" y="833"/>
                  </a:lnTo>
                  <a:lnTo>
                    <a:pt x="1760" y="837"/>
                  </a:lnTo>
                  <a:lnTo>
                    <a:pt x="1760" y="824"/>
                  </a:lnTo>
                  <a:lnTo>
                    <a:pt x="1761" y="813"/>
                  </a:lnTo>
                  <a:lnTo>
                    <a:pt x="1761" y="812"/>
                  </a:lnTo>
                  <a:lnTo>
                    <a:pt x="1763" y="821"/>
                  </a:lnTo>
                  <a:lnTo>
                    <a:pt x="1763" y="843"/>
                  </a:lnTo>
                  <a:lnTo>
                    <a:pt x="1763" y="852"/>
                  </a:lnTo>
                  <a:lnTo>
                    <a:pt x="1764" y="850"/>
                  </a:lnTo>
                  <a:lnTo>
                    <a:pt x="1764" y="839"/>
                  </a:lnTo>
                  <a:lnTo>
                    <a:pt x="1764" y="838"/>
                  </a:lnTo>
                  <a:lnTo>
                    <a:pt x="1765" y="852"/>
                  </a:lnTo>
                  <a:lnTo>
                    <a:pt x="1765" y="844"/>
                  </a:lnTo>
                  <a:lnTo>
                    <a:pt x="1766" y="832"/>
                  </a:lnTo>
                  <a:lnTo>
                    <a:pt x="1766" y="821"/>
                  </a:lnTo>
                  <a:lnTo>
                    <a:pt x="1766" y="819"/>
                  </a:lnTo>
                  <a:lnTo>
                    <a:pt x="1767" y="830"/>
                  </a:lnTo>
                  <a:lnTo>
                    <a:pt x="1767" y="838"/>
                  </a:lnTo>
                  <a:lnTo>
                    <a:pt x="1767" y="843"/>
                  </a:lnTo>
                  <a:lnTo>
                    <a:pt x="1768" y="844"/>
                  </a:lnTo>
                  <a:lnTo>
                    <a:pt x="1768" y="850"/>
                  </a:lnTo>
                  <a:lnTo>
                    <a:pt x="1770" y="849"/>
                  </a:lnTo>
                  <a:lnTo>
                    <a:pt x="1770" y="837"/>
                  </a:lnTo>
                  <a:lnTo>
                    <a:pt x="1770" y="833"/>
                  </a:lnTo>
                  <a:lnTo>
                    <a:pt x="1771" y="817"/>
                  </a:lnTo>
                  <a:lnTo>
                    <a:pt x="1771" y="813"/>
                  </a:lnTo>
                  <a:lnTo>
                    <a:pt x="1771" y="817"/>
                  </a:lnTo>
                  <a:lnTo>
                    <a:pt x="1772" y="819"/>
                  </a:lnTo>
                  <a:lnTo>
                    <a:pt x="1772" y="833"/>
                  </a:lnTo>
                  <a:lnTo>
                    <a:pt x="1773" y="846"/>
                  </a:lnTo>
                  <a:lnTo>
                    <a:pt x="1773" y="828"/>
                  </a:lnTo>
                  <a:lnTo>
                    <a:pt x="1773" y="824"/>
                  </a:lnTo>
                  <a:lnTo>
                    <a:pt x="1774" y="822"/>
                  </a:lnTo>
                  <a:lnTo>
                    <a:pt x="1774" y="825"/>
                  </a:lnTo>
                  <a:lnTo>
                    <a:pt x="1774" y="812"/>
                  </a:lnTo>
                  <a:lnTo>
                    <a:pt x="1776" y="804"/>
                  </a:lnTo>
                  <a:lnTo>
                    <a:pt x="1776" y="800"/>
                  </a:lnTo>
                  <a:lnTo>
                    <a:pt x="1777" y="813"/>
                  </a:lnTo>
                  <a:lnTo>
                    <a:pt x="1777" y="831"/>
                  </a:lnTo>
                  <a:lnTo>
                    <a:pt x="1777" y="840"/>
                  </a:lnTo>
                  <a:lnTo>
                    <a:pt x="1778" y="831"/>
                  </a:lnTo>
                  <a:lnTo>
                    <a:pt x="1778" y="833"/>
                  </a:lnTo>
                  <a:lnTo>
                    <a:pt x="1779" y="824"/>
                  </a:lnTo>
                  <a:lnTo>
                    <a:pt x="1779" y="817"/>
                  </a:lnTo>
                  <a:lnTo>
                    <a:pt x="1779" y="817"/>
                  </a:lnTo>
                  <a:lnTo>
                    <a:pt x="1780" y="815"/>
                  </a:lnTo>
                  <a:lnTo>
                    <a:pt x="1780" y="817"/>
                  </a:lnTo>
                  <a:lnTo>
                    <a:pt x="1780" y="817"/>
                  </a:lnTo>
                  <a:lnTo>
                    <a:pt x="1781" y="826"/>
                  </a:lnTo>
                  <a:lnTo>
                    <a:pt x="1781" y="832"/>
                  </a:lnTo>
                  <a:lnTo>
                    <a:pt x="1783" y="849"/>
                  </a:lnTo>
                  <a:lnTo>
                    <a:pt x="1783" y="851"/>
                  </a:lnTo>
                  <a:lnTo>
                    <a:pt x="1783" y="820"/>
                  </a:lnTo>
                  <a:lnTo>
                    <a:pt x="1784" y="806"/>
                  </a:lnTo>
                  <a:lnTo>
                    <a:pt x="1784" y="805"/>
                  </a:lnTo>
                  <a:lnTo>
                    <a:pt x="1784" y="802"/>
                  </a:lnTo>
                  <a:lnTo>
                    <a:pt x="1785" y="807"/>
                  </a:lnTo>
                  <a:lnTo>
                    <a:pt x="1785" y="794"/>
                  </a:lnTo>
                  <a:lnTo>
                    <a:pt x="1786" y="772"/>
                  </a:lnTo>
                  <a:lnTo>
                    <a:pt x="1786" y="767"/>
                  </a:lnTo>
                  <a:lnTo>
                    <a:pt x="1786" y="768"/>
                  </a:lnTo>
                  <a:lnTo>
                    <a:pt x="1787" y="775"/>
                  </a:lnTo>
                  <a:lnTo>
                    <a:pt x="1787" y="796"/>
                  </a:lnTo>
                  <a:lnTo>
                    <a:pt x="1787" y="802"/>
                  </a:lnTo>
                  <a:lnTo>
                    <a:pt x="1789" y="792"/>
                  </a:lnTo>
                  <a:lnTo>
                    <a:pt x="1789" y="788"/>
                  </a:lnTo>
                  <a:lnTo>
                    <a:pt x="1790" y="789"/>
                  </a:lnTo>
                  <a:lnTo>
                    <a:pt x="1790" y="806"/>
                  </a:lnTo>
                  <a:lnTo>
                    <a:pt x="1790" y="827"/>
                  </a:lnTo>
                  <a:lnTo>
                    <a:pt x="1791" y="830"/>
                  </a:lnTo>
                  <a:lnTo>
                    <a:pt x="1791" y="814"/>
                  </a:lnTo>
                  <a:lnTo>
                    <a:pt x="1791" y="814"/>
                  </a:lnTo>
                  <a:lnTo>
                    <a:pt x="1792" y="820"/>
                  </a:lnTo>
                  <a:lnTo>
                    <a:pt x="1792" y="822"/>
                  </a:lnTo>
                  <a:lnTo>
                    <a:pt x="1793" y="833"/>
                  </a:lnTo>
                  <a:lnTo>
                    <a:pt x="1793" y="831"/>
                  </a:lnTo>
                  <a:lnTo>
                    <a:pt x="1793" y="821"/>
                  </a:lnTo>
                  <a:lnTo>
                    <a:pt x="1794" y="815"/>
                  </a:lnTo>
                  <a:lnTo>
                    <a:pt x="1794" y="813"/>
                  </a:lnTo>
                  <a:lnTo>
                    <a:pt x="1794" y="812"/>
                  </a:lnTo>
                  <a:lnTo>
                    <a:pt x="1796" y="824"/>
                  </a:lnTo>
                  <a:lnTo>
                    <a:pt x="1796" y="827"/>
                  </a:lnTo>
                  <a:lnTo>
                    <a:pt x="1797" y="827"/>
                  </a:lnTo>
                  <a:lnTo>
                    <a:pt x="1797" y="824"/>
                  </a:lnTo>
                  <a:lnTo>
                    <a:pt x="1797" y="822"/>
                  </a:lnTo>
                  <a:lnTo>
                    <a:pt x="1798" y="820"/>
                  </a:lnTo>
                  <a:lnTo>
                    <a:pt x="1798" y="822"/>
                  </a:lnTo>
                  <a:lnTo>
                    <a:pt x="1798" y="827"/>
                  </a:lnTo>
                  <a:lnTo>
                    <a:pt x="1799" y="826"/>
                  </a:lnTo>
                  <a:lnTo>
                    <a:pt x="1799" y="825"/>
                  </a:lnTo>
                  <a:lnTo>
                    <a:pt x="1800" y="822"/>
                  </a:lnTo>
                  <a:lnTo>
                    <a:pt x="1800" y="818"/>
                  </a:lnTo>
                  <a:lnTo>
                    <a:pt x="1800" y="811"/>
                  </a:lnTo>
                  <a:lnTo>
                    <a:pt x="1802" y="808"/>
                  </a:lnTo>
                  <a:lnTo>
                    <a:pt x="1802" y="807"/>
                  </a:lnTo>
                  <a:lnTo>
                    <a:pt x="1802" y="820"/>
                  </a:lnTo>
                  <a:lnTo>
                    <a:pt x="1803" y="821"/>
                  </a:lnTo>
                  <a:lnTo>
                    <a:pt x="1803" y="812"/>
                  </a:lnTo>
                  <a:lnTo>
                    <a:pt x="1804" y="806"/>
                  </a:lnTo>
                  <a:lnTo>
                    <a:pt x="1804" y="811"/>
                  </a:lnTo>
                  <a:lnTo>
                    <a:pt x="1804" y="837"/>
                  </a:lnTo>
                  <a:lnTo>
                    <a:pt x="1805" y="852"/>
                  </a:lnTo>
                  <a:lnTo>
                    <a:pt x="1805" y="854"/>
                  </a:lnTo>
                  <a:lnTo>
                    <a:pt x="1806" y="840"/>
                  </a:lnTo>
                  <a:lnTo>
                    <a:pt x="1806" y="819"/>
                  </a:lnTo>
                  <a:lnTo>
                    <a:pt x="1806" y="819"/>
                  </a:lnTo>
                  <a:lnTo>
                    <a:pt x="1807" y="822"/>
                  </a:lnTo>
                  <a:lnTo>
                    <a:pt x="1807" y="827"/>
                  </a:lnTo>
                  <a:lnTo>
                    <a:pt x="1807" y="840"/>
                  </a:lnTo>
                  <a:lnTo>
                    <a:pt x="1809" y="831"/>
                  </a:lnTo>
                  <a:lnTo>
                    <a:pt x="1809" y="828"/>
                  </a:lnTo>
                  <a:lnTo>
                    <a:pt x="1810" y="832"/>
                  </a:lnTo>
                  <a:lnTo>
                    <a:pt x="1810" y="831"/>
                  </a:lnTo>
                  <a:lnTo>
                    <a:pt x="1810" y="839"/>
                  </a:lnTo>
                  <a:lnTo>
                    <a:pt x="1811" y="834"/>
                  </a:lnTo>
                  <a:lnTo>
                    <a:pt x="1811" y="831"/>
                  </a:lnTo>
                  <a:lnTo>
                    <a:pt x="1811" y="831"/>
                  </a:lnTo>
                  <a:lnTo>
                    <a:pt x="1812" y="830"/>
                  </a:lnTo>
                  <a:lnTo>
                    <a:pt x="1812" y="836"/>
                  </a:lnTo>
                  <a:lnTo>
                    <a:pt x="1813" y="834"/>
                  </a:lnTo>
                  <a:lnTo>
                    <a:pt x="1813" y="833"/>
                  </a:lnTo>
                  <a:lnTo>
                    <a:pt x="1813" y="830"/>
                  </a:lnTo>
                  <a:lnTo>
                    <a:pt x="1815" y="821"/>
                  </a:lnTo>
                  <a:lnTo>
                    <a:pt x="1815" y="822"/>
                  </a:lnTo>
                  <a:lnTo>
                    <a:pt x="1815" y="833"/>
                  </a:lnTo>
                  <a:lnTo>
                    <a:pt x="1816" y="834"/>
                  </a:lnTo>
                  <a:lnTo>
                    <a:pt x="1816" y="836"/>
                  </a:lnTo>
                  <a:lnTo>
                    <a:pt x="1817" y="833"/>
                  </a:lnTo>
                  <a:lnTo>
                    <a:pt x="1817" y="820"/>
                  </a:lnTo>
                  <a:lnTo>
                    <a:pt x="1817" y="820"/>
                  </a:lnTo>
                  <a:lnTo>
                    <a:pt x="1818" y="833"/>
                  </a:lnTo>
                  <a:lnTo>
                    <a:pt x="1818" y="837"/>
                  </a:lnTo>
                  <a:lnTo>
                    <a:pt x="1819" y="832"/>
                  </a:lnTo>
                  <a:lnTo>
                    <a:pt x="1819" y="828"/>
                  </a:lnTo>
                  <a:lnTo>
                    <a:pt x="1819" y="826"/>
                  </a:lnTo>
                  <a:lnTo>
                    <a:pt x="1820" y="826"/>
                  </a:lnTo>
                  <a:lnTo>
                    <a:pt x="1820" y="837"/>
                  </a:lnTo>
                  <a:lnTo>
                    <a:pt x="1820" y="846"/>
                  </a:lnTo>
                  <a:lnTo>
                    <a:pt x="1822" y="844"/>
                  </a:lnTo>
                  <a:lnTo>
                    <a:pt x="1822" y="838"/>
                  </a:lnTo>
                  <a:lnTo>
                    <a:pt x="1823" y="827"/>
                  </a:lnTo>
                  <a:lnTo>
                    <a:pt x="1823" y="822"/>
                  </a:lnTo>
                  <a:lnTo>
                    <a:pt x="1823" y="828"/>
                  </a:lnTo>
                  <a:lnTo>
                    <a:pt x="1824" y="832"/>
                  </a:lnTo>
                  <a:lnTo>
                    <a:pt x="1824" y="825"/>
                  </a:lnTo>
                  <a:lnTo>
                    <a:pt x="1824" y="820"/>
                  </a:lnTo>
                  <a:lnTo>
                    <a:pt x="1825" y="822"/>
                  </a:lnTo>
                  <a:lnTo>
                    <a:pt x="1825" y="828"/>
                  </a:lnTo>
                  <a:lnTo>
                    <a:pt x="1826" y="831"/>
                  </a:lnTo>
                  <a:lnTo>
                    <a:pt x="1826" y="834"/>
                  </a:lnTo>
                  <a:lnTo>
                    <a:pt x="1826" y="833"/>
                  </a:lnTo>
                  <a:lnTo>
                    <a:pt x="1828" y="836"/>
                  </a:lnTo>
                  <a:lnTo>
                    <a:pt x="1828" y="839"/>
                  </a:lnTo>
                  <a:lnTo>
                    <a:pt x="1828" y="818"/>
                  </a:lnTo>
                  <a:lnTo>
                    <a:pt x="1829" y="802"/>
                  </a:lnTo>
                  <a:lnTo>
                    <a:pt x="1829" y="794"/>
                  </a:lnTo>
                  <a:lnTo>
                    <a:pt x="1830" y="799"/>
                  </a:lnTo>
                  <a:lnTo>
                    <a:pt x="1830" y="819"/>
                  </a:lnTo>
                  <a:lnTo>
                    <a:pt x="1830" y="838"/>
                  </a:lnTo>
                  <a:lnTo>
                    <a:pt x="1831" y="844"/>
                  </a:lnTo>
                  <a:lnTo>
                    <a:pt x="1831" y="832"/>
                  </a:lnTo>
                  <a:lnTo>
                    <a:pt x="1832" y="826"/>
                  </a:lnTo>
                  <a:lnTo>
                    <a:pt x="1832" y="830"/>
                  </a:lnTo>
                  <a:lnTo>
                    <a:pt x="1832" y="826"/>
                  </a:lnTo>
                  <a:lnTo>
                    <a:pt x="1833" y="822"/>
                  </a:lnTo>
                  <a:lnTo>
                    <a:pt x="1833" y="826"/>
                  </a:lnTo>
                  <a:lnTo>
                    <a:pt x="1833" y="834"/>
                  </a:lnTo>
                  <a:lnTo>
                    <a:pt x="1835" y="843"/>
                  </a:lnTo>
                  <a:lnTo>
                    <a:pt x="1835" y="847"/>
                  </a:lnTo>
                  <a:lnTo>
                    <a:pt x="1836" y="845"/>
                  </a:lnTo>
                  <a:lnTo>
                    <a:pt x="1836" y="834"/>
                  </a:lnTo>
                  <a:lnTo>
                    <a:pt x="1836" y="833"/>
                  </a:lnTo>
                  <a:lnTo>
                    <a:pt x="1837" y="836"/>
                  </a:lnTo>
                  <a:lnTo>
                    <a:pt x="1837" y="828"/>
                  </a:lnTo>
                  <a:lnTo>
                    <a:pt x="1837" y="831"/>
                  </a:lnTo>
                  <a:lnTo>
                    <a:pt x="1838" y="837"/>
                  </a:lnTo>
                  <a:lnTo>
                    <a:pt x="1838" y="828"/>
                  </a:lnTo>
                  <a:lnTo>
                    <a:pt x="1839" y="828"/>
                  </a:lnTo>
                  <a:lnTo>
                    <a:pt x="1839" y="827"/>
                  </a:lnTo>
                  <a:lnTo>
                    <a:pt x="1839" y="828"/>
                  </a:lnTo>
                  <a:lnTo>
                    <a:pt x="1841" y="838"/>
                  </a:lnTo>
                  <a:lnTo>
                    <a:pt x="1841" y="845"/>
                  </a:lnTo>
                  <a:lnTo>
                    <a:pt x="1842" y="841"/>
                  </a:lnTo>
                  <a:lnTo>
                    <a:pt x="1842" y="845"/>
                  </a:lnTo>
                  <a:lnTo>
                    <a:pt x="1842" y="837"/>
                  </a:lnTo>
                  <a:lnTo>
                    <a:pt x="1843" y="840"/>
                  </a:lnTo>
                  <a:lnTo>
                    <a:pt x="1843" y="845"/>
                  </a:lnTo>
                  <a:lnTo>
                    <a:pt x="1843" y="851"/>
                  </a:lnTo>
                  <a:lnTo>
                    <a:pt x="1844" y="847"/>
                  </a:lnTo>
                  <a:lnTo>
                    <a:pt x="1844" y="843"/>
                  </a:lnTo>
                  <a:lnTo>
                    <a:pt x="1845" y="830"/>
                  </a:lnTo>
                  <a:lnTo>
                    <a:pt x="1845" y="821"/>
                  </a:lnTo>
                  <a:lnTo>
                    <a:pt x="1845" y="826"/>
                  </a:lnTo>
                  <a:lnTo>
                    <a:pt x="1846" y="837"/>
                  </a:lnTo>
                  <a:lnTo>
                    <a:pt x="1846" y="836"/>
                  </a:lnTo>
                  <a:lnTo>
                    <a:pt x="1846" y="834"/>
                  </a:lnTo>
                  <a:lnTo>
                    <a:pt x="1848" y="839"/>
                  </a:lnTo>
                  <a:lnTo>
                    <a:pt x="1848" y="838"/>
                  </a:lnTo>
                  <a:lnTo>
                    <a:pt x="1849" y="847"/>
                  </a:lnTo>
                  <a:lnTo>
                    <a:pt x="1849" y="843"/>
                  </a:lnTo>
                  <a:lnTo>
                    <a:pt x="1849" y="838"/>
                  </a:lnTo>
                  <a:lnTo>
                    <a:pt x="1850" y="834"/>
                  </a:lnTo>
                  <a:lnTo>
                    <a:pt x="1850" y="831"/>
                  </a:lnTo>
                  <a:lnTo>
                    <a:pt x="1851" y="821"/>
                  </a:lnTo>
                  <a:lnTo>
                    <a:pt x="1851" y="811"/>
                  </a:lnTo>
                  <a:lnTo>
                    <a:pt x="1851" y="800"/>
                  </a:lnTo>
                  <a:lnTo>
                    <a:pt x="1852" y="804"/>
                  </a:lnTo>
                  <a:lnTo>
                    <a:pt x="1852" y="818"/>
                  </a:lnTo>
                  <a:lnTo>
                    <a:pt x="1852" y="845"/>
                  </a:lnTo>
                  <a:lnTo>
                    <a:pt x="1854" y="866"/>
                  </a:lnTo>
                  <a:lnTo>
                    <a:pt x="1854" y="844"/>
                  </a:lnTo>
                  <a:lnTo>
                    <a:pt x="1855" y="808"/>
                  </a:lnTo>
                  <a:lnTo>
                    <a:pt x="1855" y="805"/>
                  </a:lnTo>
                  <a:lnTo>
                    <a:pt x="1855" y="805"/>
                  </a:lnTo>
                  <a:lnTo>
                    <a:pt x="1856" y="811"/>
                  </a:lnTo>
                  <a:lnTo>
                    <a:pt x="1856" y="827"/>
                  </a:lnTo>
                  <a:lnTo>
                    <a:pt x="1857" y="830"/>
                  </a:lnTo>
                  <a:lnTo>
                    <a:pt x="1857" y="825"/>
                  </a:lnTo>
                  <a:lnTo>
                    <a:pt x="1857" y="832"/>
                  </a:lnTo>
                  <a:lnTo>
                    <a:pt x="1858" y="825"/>
                  </a:lnTo>
                  <a:lnTo>
                    <a:pt x="1858" y="820"/>
                  </a:lnTo>
                  <a:lnTo>
                    <a:pt x="1858" y="817"/>
                  </a:lnTo>
                  <a:lnTo>
                    <a:pt x="1859" y="812"/>
                  </a:lnTo>
                  <a:lnTo>
                    <a:pt x="1859" y="817"/>
                  </a:lnTo>
                  <a:lnTo>
                    <a:pt x="1861" y="821"/>
                  </a:lnTo>
                  <a:lnTo>
                    <a:pt x="1861" y="828"/>
                  </a:lnTo>
                  <a:lnTo>
                    <a:pt x="1861" y="824"/>
                  </a:lnTo>
                  <a:lnTo>
                    <a:pt x="1862" y="821"/>
                  </a:lnTo>
                  <a:lnTo>
                    <a:pt x="1862" y="821"/>
                  </a:lnTo>
                  <a:lnTo>
                    <a:pt x="1862" y="807"/>
                  </a:lnTo>
                  <a:lnTo>
                    <a:pt x="1863" y="807"/>
                  </a:lnTo>
                  <a:lnTo>
                    <a:pt x="1863" y="814"/>
                  </a:lnTo>
                  <a:lnTo>
                    <a:pt x="1864" y="822"/>
                  </a:lnTo>
                  <a:lnTo>
                    <a:pt x="1864" y="830"/>
                  </a:lnTo>
                  <a:lnTo>
                    <a:pt x="1864" y="825"/>
                  </a:lnTo>
                  <a:lnTo>
                    <a:pt x="1865" y="807"/>
                  </a:lnTo>
                  <a:lnTo>
                    <a:pt x="1865" y="813"/>
                  </a:lnTo>
                  <a:lnTo>
                    <a:pt x="1867" y="818"/>
                  </a:lnTo>
                  <a:lnTo>
                    <a:pt x="1867" y="845"/>
                  </a:lnTo>
                  <a:lnTo>
                    <a:pt x="1867" y="849"/>
                  </a:lnTo>
                  <a:lnTo>
                    <a:pt x="1868" y="853"/>
                  </a:lnTo>
                  <a:lnTo>
                    <a:pt x="1868" y="840"/>
                  </a:lnTo>
                  <a:lnTo>
                    <a:pt x="1868" y="832"/>
                  </a:lnTo>
                  <a:lnTo>
                    <a:pt x="1869" y="834"/>
                  </a:lnTo>
                  <a:lnTo>
                    <a:pt x="1869" y="834"/>
                  </a:lnTo>
                  <a:lnTo>
                    <a:pt x="1870" y="832"/>
                  </a:lnTo>
                  <a:lnTo>
                    <a:pt x="1870" y="837"/>
                  </a:lnTo>
                  <a:lnTo>
                    <a:pt x="1870" y="836"/>
                  </a:lnTo>
                  <a:lnTo>
                    <a:pt x="1871" y="832"/>
                  </a:lnTo>
                  <a:lnTo>
                    <a:pt x="1871" y="825"/>
                  </a:lnTo>
                  <a:lnTo>
                    <a:pt x="1873" y="821"/>
                  </a:lnTo>
                  <a:lnTo>
                    <a:pt x="1873" y="819"/>
                  </a:lnTo>
                  <a:lnTo>
                    <a:pt x="1873" y="820"/>
                  </a:lnTo>
                  <a:lnTo>
                    <a:pt x="1874" y="819"/>
                  </a:lnTo>
                  <a:lnTo>
                    <a:pt x="1874" y="822"/>
                  </a:lnTo>
                  <a:lnTo>
                    <a:pt x="1874" y="827"/>
                  </a:lnTo>
                  <a:lnTo>
                    <a:pt x="1875" y="834"/>
                  </a:lnTo>
                  <a:lnTo>
                    <a:pt x="1875" y="834"/>
                  </a:lnTo>
                  <a:lnTo>
                    <a:pt x="1876" y="825"/>
                  </a:lnTo>
                  <a:lnTo>
                    <a:pt x="1876" y="826"/>
                  </a:lnTo>
                  <a:lnTo>
                    <a:pt x="1876" y="839"/>
                  </a:lnTo>
                  <a:lnTo>
                    <a:pt x="1877" y="846"/>
                  </a:lnTo>
                  <a:lnTo>
                    <a:pt x="1877" y="843"/>
                  </a:lnTo>
                  <a:lnTo>
                    <a:pt x="1878" y="834"/>
                  </a:lnTo>
                  <a:lnTo>
                    <a:pt x="1878" y="828"/>
                  </a:lnTo>
                  <a:lnTo>
                    <a:pt x="1878" y="834"/>
                  </a:lnTo>
                  <a:lnTo>
                    <a:pt x="1880" y="841"/>
                  </a:lnTo>
                  <a:lnTo>
                    <a:pt x="1880" y="832"/>
                  </a:lnTo>
                  <a:lnTo>
                    <a:pt x="1880" y="812"/>
                  </a:lnTo>
                  <a:lnTo>
                    <a:pt x="1881" y="802"/>
                  </a:lnTo>
                  <a:lnTo>
                    <a:pt x="1881" y="798"/>
                  </a:lnTo>
                  <a:lnTo>
                    <a:pt x="1882" y="800"/>
                  </a:lnTo>
                  <a:lnTo>
                    <a:pt x="1882" y="819"/>
                  </a:lnTo>
                  <a:lnTo>
                    <a:pt x="1882" y="831"/>
                  </a:lnTo>
                  <a:lnTo>
                    <a:pt x="1883" y="836"/>
                  </a:lnTo>
                  <a:lnTo>
                    <a:pt x="1883" y="840"/>
                  </a:lnTo>
                  <a:lnTo>
                    <a:pt x="1884" y="841"/>
                  </a:lnTo>
                  <a:lnTo>
                    <a:pt x="1884" y="839"/>
                  </a:lnTo>
                  <a:lnTo>
                    <a:pt x="1884" y="841"/>
                  </a:lnTo>
                  <a:lnTo>
                    <a:pt x="1886" y="845"/>
                  </a:lnTo>
                  <a:lnTo>
                    <a:pt x="1886" y="839"/>
                  </a:lnTo>
                  <a:lnTo>
                    <a:pt x="1886" y="832"/>
                  </a:lnTo>
                  <a:lnTo>
                    <a:pt x="1887" y="818"/>
                  </a:lnTo>
                  <a:lnTo>
                    <a:pt x="1887" y="804"/>
                  </a:lnTo>
                  <a:lnTo>
                    <a:pt x="1888" y="811"/>
                  </a:lnTo>
                  <a:lnTo>
                    <a:pt x="1888" y="820"/>
                  </a:lnTo>
                  <a:lnTo>
                    <a:pt x="1888" y="824"/>
                  </a:lnTo>
                  <a:lnTo>
                    <a:pt x="1889" y="825"/>
                  </a:lnTo>
                  <a:lnTo>
                    <a:pt x="1889" y="812"/>
                  </a:lnTo>
                  <a:lnTo>
                    <a:pt x="1890" y="806"/>
                  </a:lnTo>
                  <a:lnTo>
                    <a:pt x="1890" y="812"/>
                  </a:lnTo>
                  <a:lnTo>
                    <a:pt x="1890" y="815"/>
                  </a:lnTo>
                  <a:lnTo>
                    <a:pt x="1891" y="819"/>
                  </a:lnTo>
                  <a:lnTo>
                    <a:pt x="1891" y="820"/>
                  </a:lnTo>
                  <a:lnTo>
                    <a:pt x="1891" y="824"/>
                  </a:lnTo>
                  <a:lnTo>
                    <a:pt x="1893" y="824"/>
                  </a:lnTo>
                  <a:lnTo>
                    <a:pt x="1893" y="827"/>
                  </a:lnTo>
                  <a:lnTo>
                    <a:pt x="1894" y="836"/>
                  </a:lnTo>
                  <a:lnTo>
                    <a:pt x="1894" y="844"/>
                  </a:lnTo>
                  <a:lnTo>
                    <a:pt x="1894" y="852"/>
                  </a:lnTo>
                  <a:lnTo>
                    <a:pt x="1895" y="852"/>
                  </a:lnTo>
                  <a:lnTo>
                    <a:pt x="1895" y="828"/>
                  </a:lnTo>
                  <a:lnTo>
                    <a:pt x="1896" y="827"/>
                  </a:lnTo>
                  <a:lnTo>
                    <a:pt x="1896" y="832"/>
                  </a:lnTo>
                  <a:lnTo>
                    <a:pt x="1896" y="836"/>
                  </a:lnTo>
                  <a:lnTo>
                    <a:pt x="1897" y="844"/>
                  </a:lnTo>
                  <a:lnTo>
                    <a:pt x="1897" y="839"/>
                  </a:lnTo>
                  <a:lnTo>
                    <a:pt x="1897" y="834"/>
                  </a:lnTo>
                  <a:lnTo>
                    <a:pt x="1899" y="843"/>
                  </a:lnTo>
                  <a:lnTo>
                    <a:pt x="1899" y="854"/>
                  </a:lnTo>
                  <a:lnTo>
                    <a:pt x="1900" y="852"/>
                  </a:lnTo>
                  <a:lnTo>
                    <a:pt x="1900" y="847"/>
                  </a:lnTo>
                  <a:lnTo>
                    <a:pt x="1900" y="834"/>
                  </a:lnTo>
                  <a:lnTo>
                    <a:pt x="1901" y="822"/>
                  </a:lnTo>
                  <a:lnTo>
                    <a:pt x="1901" y="819"/>
                  </a:lnTo>
                  <a:lnTo>
                    <a:pt x="1902" y="814"/>
                  </a:lnTo>
                  <a:lnTo>
                    <a:pt x="1902" y="821"/>
                  </a:lnTo>
                  <a:lnTo>
                    <a:pt x="1902" y="839"/>
                  </a:lnTo>
                  <a:lnTo>
                    <a:pt x="1903" y="836"/>
                  </a:lnTo>
                  <a:lnTo>
                    <a:pt x="1903" y="825"/>
                  </a:lnTo>
                  <a:lnTo>
                    <a:pt x="1904" y="812"/>
                  </a:lnTo>
                  <a:lnTo>
                    <a:pt x="1904" y="802"/>
                  </a:lnTo>
                  <a:lnTo>
                    <a:pt x="1904" y="807"/>
                  </a:lnTo>
                  <a:lnTo>
                    <a:pt x="1906" y="813"/>
                  </a:lnTo>
                  <a:lnTo>
                    <a:pt x="1906" y="822"/>
                  </a:lnTo>
                  <a:lnTo>
                    <a:pt x="1906" y="828"/>
                  </a:lnTo>
                  <a:lnTo>
                    <a:pt x="1907" y="833"/>
                  </a:lnTo>
                </a:path>
              </a:pathLst>
            </a:custGeom>
            <a:noFill/>
            <a:ln w="1588">
              <a:solidFill>
                <a:srgbClr val="339966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5370513" y="3151188"/>
              <a:ext cx="3557587" cy="203200"/>
            </a:xfrm>
            <a:custGeom>
              <a:avLst/>
              <a:gdLst>
                <a:gd name="T0" fmla="*/ 29 w 2241"/>
                <a:gd name="T1" fmla="*/ 95 h 128"/>
                <a:gd name="T2" fmla="*/ 59 w 2241"/>
                <a:gd name="T3" fmla="*/ 93 h 128"/>
                <a:gd name="T4" fmla="*/ 90 w 2241"/>
                <a:gd name="T5" fmla="*/ 109 h 128"/>
                <a:gd name="T6" fmla="*/ 120 w 2241"/>
                <a:gd name="T7" fmla="*/ 106 h 128"/>
                <a:gd name="T8" fmla="*/ 150 w 2241"/>
                <a:gd name="T9" fmla="*/ 98 h 128"/>
                <a:gd name="T10" fmla="*/ 181 w 2241"/>
                <a:gd name="T11" fmla="*/ 79 h 128"/>
                <a:gd name="T12" fmla="*/ 213 w 2241"/>
                <a:gd name="T13" fmla="*/ 92 h 128"/>
                <a:gd name="T14" fmla="*/ 243 w 2241"/>
                <a:gd name="T15" fmla="*/ 103 h 128"/>
                <a:gd name="T16" fmla="*/ 274 w 2241"/>
                <a:gd name="T17" fmla="*/ 103 h 128"/>
                <a:gd name="T18" fmla="*/ 306 w 2241"/>
                <a:gd name="T19" fmla="*/ 86 h 128"/>
                <a:gd name="T20" fmla="*/ 338 w 2241"/>
                <a:gd name="T21" fmla="*/ 104 h 128"/>
                <a:gd name="T22" fmla="*/ 370 w 2241"/>
                <a:gd name="T23" fmla="*/ 78 h 128"/>
                <a:gd name="T24" fmla="*/ 402 w 2241"/>
                <a:gd name="T25" fmla="*/ 72 h 128"/>
                <a:gd name="T26" fmla="*/ 434 w 2241"/>
                <a:gd name="T27" fmla="*/ 97 h 128"/>
                <a:gd name="T28" fmla="*/ 466 w 2241"/>
                <a:gd name="T29" fmla="*/ 104 h 128"/>
                <a:gd name="T30" fmla="*/ 499 w 2241"/>
                <a:gd name="T31" fmla="*/ 91 h 128"/>
                <a:gd name="T32" fmla="*/ 532 w 2241"/>
                <a:gd name="T33" fmla="*/ 90 h 128"/>
                <a:gd name="T34" fmla="*/ 565 w 2241"/>
                <a:gd name="T35" fmla="*/ 96 h 128"/>
                <a:gd name="T36" fmla="*/ 598 w 2241"/>
                <a:gd name="T37" fmla="*/ 106 h 128"/>
                <a:gd name="T38" fmla="*/ 631 w 2241"/>
                <a:gd name="T39" fmla="*/ 87 h 128"/>
                <a:gd name="T40" fmla="*/ 665 w 2241"/>
                <a:gd name="T41" fmla="*/ 85 h 128"/>
                <a:gd name="T42" fmla="*/ 699 w 2241"/>
                <a:gd name="T43" fmla="*/ 91 h 128"/>
                <a:gd name="T44" fmla="*/ 732 w 2241"/>
                <a:gd name="T45" fmla="*/ 95 h 128"/>
                <a:gd name="T46" fmla="*/ 766 w 2241"/>
                <a:gd name="T47" fmla="*/ 97 h 128"/>
                <a:gd name="T48" fmla="*/ 801 w 2241"/>
                <a:gd name="T49" fmla="*/ 108 h 128"/>
                <a:gd name="T50" fmla="*/ 835 w 2241"/>
                <a:gd name="T51" fmla="*/ 80 h 128"/>
                <a:gd name="T52" fmla="*/ 870 w 2241"/>
                <a:gd name="T53" fmla="*/ 89 h 128"/>
                <a:gd name="T54" fmla="*/ 905 w 2241"/>
                <a:gd name="T55" fmla="*/ 90 h 128"/>
                <a:gd name="T56" fmla="*/ 940 w 2241"/>
                <a:gd name="T57" fmla="*/ 97 h 128"/>
                <a:gd name="T58" fmla="*/ 974 w 2241"/>
                <a:gd name="T59" fmla="*/ 100 h 128"/>
                <a:gd name="T60" fmla="*/ 1010 w 2241"/>
                <a:gd name="T61" fmla="*/ 99 h 128"/>
                <a:gd name="T62" fmla="*/ 1045 w 2241"/>
                <a:gd name="T63" fmla="*/ 102 h 128"/>
                <a:gd name="T64" fmla="*/ 1082 w 2241"/>
                <a:gd name="T65" fmla="*/ 97 h 128"/>
                <a:gd name="T66" fmla="*/ 1118 w 2241"/>
                <a:gd name="T67" fmla="*/ 90 h 128"/>
                <a:gd name="T68" fmla="*/ 1154 w 2241"/>
                <a:gd name="T69" fmla="*/ 97 h 128"/>
                <a:gd name="T70" fmla="*/ 1190 w 2241"/>
                <a:gd name="T71" fmla="*/ 98 h 128"/>
                <a:gd name="T72" fmla="*/ 1226 w 2241"/>
                <a:gd name="T73" fmla="*/ 109 h 128"/>
                <a:gd name="T74" fmla="*/ 1263 w 2241"/>
                <a:gd name="T75" fmla="*/ 93 h 128"/>
                <a:gd name="T76" fmla="*/ 1300 w 2241"/>
                <a:gd name="T77" fmla="*/ 89 h 128"/>
                <a:gd name="T78" fmla="*/ 1338 w 2241"/>
                <a:gd name="T79" fmla="*/ 98 h 128"/>
                <a:gd name="T80" fmla="*/ 1374 w 2241"/>
                <a:gd name="T81" fmla="*/ 104 h 128"/>
                <a:gd name="T82" fmla="*/ 1412 w 2241"/>
                <a:gd name="T83" fmla="*/ 99 h 128"/>
                <a:gd name="T84" fmla="*/ 1450 w 2241"/>
                <a:gd name="T85" fmla="*/ 95 h 128"/>
                <a:gd name="T86" fmla="*/ 1488 w 2241"/>
                <a:gd name="T87" fmla="*/ 102 h 128"/>
                <a:gd name="T88" fmla="*/ 1526 w 2241"/>
                <a:gd name="T89" fmla="*/ 93 h 128"/>
                <a:gd name="T90" fmla="*/ 1563 w 2241"/>
                <a:gd name="T91" fmla="*/ 91 h 128"/>
                <a:gd name="T92" fmla="*/ 1601 w 2241"/>
                <a:gd name="T93" fmla="*/ 100 h 128"/>
                <a:gd name="T94" fmla="*/ 1640 w 2241"/>
                <a:gd name="T95" fmla="*/ 97 h 128"/>
                <a:gd name="T96" fmla="*/ 1679 w 2241"/>
                <a:gd name="T97" fmla="*/ 97 h 128"/>
                <a:gd name="T98" fmla="*/ 1718 w 2241"/>
                <a:gd name="T99" fmla="*/ 99 h 128"/>
                <a:gd name="T100" fmla="*/ 1757 w 2241"/>
                <a:gd name="T101" fmla="*/ 102 h 128"/>
                <a:gd name="T102" fmla="*/ 1797 w 2241"/>
                <a:gd name="T103" fmla="*/ 105 h 128"/>
                <a:gd name="T104" fmla="*/ 1836 w 2241"/>
                <a:gd name="T105" fmla="*/ 105 h 128"/>
                <a:gd name="T106" fmla="*/ 1876 w 2241"/>
                <a:gd name="T107" fmla="*/ 87 h 128"/>
                <a:gd name="T108" fmla="*/ 1916 w 2241"/>
                <a:gd name="T109" fmla="*/ 96 h 128"/>
                <a:gd name="T110" fmla="*/ 1955 w 2241"/>
                <a:gd name="T111" fmla="*/ 92 h 128"/>
                <a:gd name="T112" fmla="*/ 1995 w 2241"/>
                <a:gd name="T113" fmla="*/ 96 h 128"/>
                <a:gd name="T114" fmla="*/ 2037 w 2241"/>
                <a:gd name="T115" fmla="*/ 100 h 128"/>
                <a:gd name="T116" fmla="*/ 2077 w 2241"/>
                <a:gd name="T117" fmla="*/ 105 h 128"/>
                <a:gd name="T118" fmla="*/ 2117 w 2241"/>
                <a:gd name="T119" fmla="*/ 92 h 128"/>
                <a:gd name="T120" fmla="*/ 2158 w 2241"/>
                <a:gd name="T121" fmla="*/ 92 h 128"/>
                <a:gd name="T122" fmla="*/ 2200 w 2241"/>
                <a:gd name="T123" fmla="*/ 93 h 128"/>
                <a:gd name="T124" fmla="*/ 2241 w 2241"/>
                <a:gd name="T125" fmla="*/ 9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241" h="128">
                  <a:moveTo>
                    <a:pt x="0" y="103"/>
                  </a:moveTo>
                  <a:lnTo>
                    <a:pt x="1" y="111"/>
                  </a:lnTo>
                  <a:lnTo>
                    <a:pt x="1" y="100"/>
                  </a:lnTo>
                  <a:lnTo>
                    <a:pt x="1" y="84"/>
                  </a:lnTo>
                  <a:lnTo>
                    <a:pt x="2" y="71"/>
                  </a:lnTo>
                  <a:lnTo>
                    <a:pt x="2" y="68"/>
                  </a:lnTo>
                  <a:lnTo>
                    <a:pt x="3" y="81"/>
                  </a:lnTo>
                  <a:lnTo>
                    <a:pt x="3" y="97"/>
                  </a:lnTo>
                  <a:lnTo>
                    <a:pt x="3" y="98"/>
                  </a:lnTo>
                  <a:lnTo>
                    <a:pt x="5" y="102"/>
                  </a:lnTo>
                  <a:lnTo>
                    <a:pt x="5" y="90"/>
                  </a:lnTo>
                  <a:lnTo>
                    <a:pt x="5" y="83"/>
                  </a:lnTo>
                  <a:lnTo>
                    <a:pt x="6" y="79"/>
                  </a:lnTo>
                  <a:lnTo>
                    <a:pt x="6" y="77"/>
                  </a:lnTo>
                  <a:lnTo>
                    <a:pt x="7" y="76"/>
                  </a:lnTo>
                  <a:lnTo>
                    <a:pt x="7" y="77"/>
                  </a:lnTo>
                  <a:lnTo>
                    <a:pt x="7" y="74"/>
                  </a:lnTo>
                  <a:lnTo>
                    <a:pt x="8" y="80"/>
                  </a:lnTo>
                  <a:lnTo>
                    <a:pt x="8" y="103"/>
                  </a:lnTo>
                  <a:lnTo>
                    <a:pt x="9" y="117"/>
                  </a:lnTo>
                  <a:lnTo>
                    <a:pt x="9" y="112"/>
                  </a:lnTo>
                  <a:lnTo>
                    <a:pt x="9" y="89"/>
                  </a:lnTo>
                  <a:lnTo>
                    <a:pt x="10" y="76"/>
                  </a:lnTo>
                  <a:lnTo>
                    <a:pt x="10" y="78"/>
                  </a:lnTo>
                  <a:lnTo>
                    <a:pt x="12" y="87"/>
                  </a:lnTo>
                  <a:lnTo>
                    <a:pt x="12" y="93"/>
                  </a:lnTo>
                  <a:lnTo>
                    <a:pt x="12" y="89"/>
                  </a:lnTo>
                  <a:lnTo>
                    <a:pt x="13" y="79"/>
                  </a:lnTo>
                  <a:lnTo>
                    <a:pt x="13" y="81"/>
                  </a:lnTo>
                  <a:lnTo>
                    <a:pt x="13" y="85"/>
                  </a:lnTo>
                  <a:lnTo>
                    <a:pt x="14" y="99"/>
                  </a:lnTo>
                  <a:lnTo>
                    <a:pt x="14" y="99"/>
                  </a:lnTo>
                  <a:lnTo>
                    <a:pt x="15" y="97"/>
                  </a:lnTo>
                  <a:lnTo>
                    <a:pt x="15" y="100"/>
                  </a:lnTo>
                  <a:lnTo>
                    <a:pt x="15" y="100"/>
                  </a:lnTo>
                  <a:lnTo>
                    <a:pt x="16" y="99"/>
                  </a:lnTo>
                  <a:lnTo>
                    <a:pt x="16" y="102"/>
                  </a:lnTo>
                  <a:lnTo>
                    <a:pt x="18" y="87"/>
                  </a:lnTo>
                  <a:lnTo>
                    <a:pt x="18" y="80"/>
                  </a:lnTo>
                  <a:lnTo>
                    <a:pt x="18" y="86"/>
                  </a:lnTo>
                  <a:lnTo>
                    <a:pt x="19" y="99"/>
                  </a:lnTo>
                  <a:lnTo>
                    <a:pt x="19" y="96"/>
                  </a:lnTo>
                  <a:lnTo>
                    <a:pt x="19" y="91"/>
                  </a:lnTo>
                  <a:lnTo>
                    <a:pt x="20" y="74"/>
                  </a:lnTo>
                  <a:lnTo>
                    <a:pt x="20" y="72"/>
                  </a:lnTo>
                  <a:lnTo>
                    <a:pt x="21" y="78"/>
                  </a:lnTo>
                  <a:lnTo>
                    <a:pt x="21" y="90"/>
                  </a:lnTo>
                  <a:lnTo>
                    <a:pt x="21" y="95"/>
                  </a:lnTo>
                  <a:lnTo>
                    <a:pt x="22" y="86"/>
                  </a:lnTo>
                  <a:lnTo>
                    <a:pt x="22" y="79"/>
                  </a:lnTo>
                  <a:lnTo>
                    <a:pt x="23" y="70"/>
                  </a:lnTo>
                  <a:lnTo>
                    <a:pt x="23" y="67"/>
                  </a:lnTo>
                  <a:lnTo>
                    <a:pt x="23" y="83"/>
                  </a:lnTo>
                  <a:lnTo>
                    <a:pt x="25" y="97"/>
                  </a:lnTo>
                  <a:lnTo>
                    <a:pt x="25" y="104"/>
                  </a:lnTo>
                  <a:lnTo>
                    <a:pt x="26" y="106"/>
                  </a:lnTo>
                  <a:lnTo>
                    <a:pt x="26" y="93"/>
                  </a:lnTo>
                  <a:lnTo>
                    <a:pt x="26" y="85"/>
                  </a:lnTo>
                  <a:lnTo>
                    <a:pt x="27" y="77"/>
                  </a:lnTo>
                  <a:lnTo>
                    <a:pt x="27" y="77"/>
                  </a:lnTo>
                  <a:lnTo>
                    <a:pt x="27" y="77"/>
                  </a:lnTo>
                  <a:lnTo>
                    <a:pt x="28" y="72"/>
                  </a:lnTo>
                  <a:lnTo>
                    <a:pt x="28" y="76"/>
                  </a:lnTo>
                  <a:lnTo>
                    <a:pt x="29" y="86"/>
                  </a:lnTo>
                  <a:lnTo>
                    <a:pt x="29" y="95"/>
                  </a:lnTo>
                  <a:lnTo>
                    <a:pt x="29" y="97"/>
                  </a:lnTo>
                  <a:lnTo>
                    <a:pt x="31" y="90"/>
                  </a:lnTo>
                  <a:lnTo>
                    <a:pt x="31" y="81"/>
                  </a:lnTo>
                  <a:lnTo>
                    <a:pt x="32" y="83"/>
                  </a:lnTo>
                  <a:lnTo>
                    <a:pt x="32" y="86"/>
                  </a:lnTo>
                  <a:lnTo>
                    <a:pt x="32" y="81"/>
                  </a:lnTo>
                  <a:lnTo>
                    <a:pt x="33" y="77"/>
                  </a:lnTo>
                  <a:lnTo>
                    <a:pt x="33" y="73"/>
                  </a:lnTo>
                  <a:lnTo>
                    <a:pt x="34" y="66"/>
                  </a:lnTo>
                  <a:lnTo>
                    <a:pt x="34" y="68"/>
                  </a:lnTo>
                  <a:lnTo>
                    <a:pt x="34" y="72"/>
                  </a:lnTo>
                  <a:lnTo>
                    <a:pt x="35" y="74"/>
                  </a:lnTo>
                  <a:lnTo>
                    <a:pt x="35" y="81"/>
                  </a:lnTo>
                  <a:lnTo>
                    <a:pt x="35" y="92"/>
                  </a:lnTo>
                  <a:lnTo>
                    <a:pt x="36" y="97"/>
                  </a:lnTo>
                  <a:lnTo>
                    <a:pt x="36" y="99"/>
                  </a:lnTo>
                  <a:lnTo>
                    <a:pt x="38" y="96"/>
                  </a:lnTo>
                  <a:lnTo>
                    <a:pt x="38" y="89"/>
                  </a:lnTo>
                  <a:lnTo>
                    <a:pt x="38" y="80"/>
                  </a:lnTo>
                  <a:lnTo>
                    <a:pt x="39" y="83"/>
                  </a:lnTo>
                  <a:lnTo>
                    <a:pt x="39" y="85"/>
                  </a:lnTo>
                  <a:lnTo>
                    <a:pt x="40" y="90"/>
                  </a:lnTo>
                  <a:lnTo>
                    <a:pt x="40" y="96"/>
                  </a:lnTo>
                  <a:lnTo>
                    <a:pt x="40" y="85"/>
                  </a:lnTo>
                  <a:lnTo>
                    <a:pt x="41" y="80"/>
                  </a:lnTo>
                  <a:lnTo>
                    <a:pt x="41" y="77"/>
                  </a:lnTo>
                  <a:lnTo>
                    <a:pt x="42" y="79"/>
                  </a:lnTo>
                  <a:lnTo>
                    <a:pt x="42" y="80"/>
                  </a:lnTo>
                  <a:lnTo>
                    <a:pt x="42" y="80"/>
                  </a:lnTo>
                  <a:lnTo>
                    <a:pt x="44" y="92"/>
                  </a:lnTo>
                  <a:lnTo>
                    <a:pt x="44" y="102"/>
                  </a:lnTo>
                  <a:lnTo>
                    <a:pt x="45" y="100"/>
                  </a:lnTo>
                  <a:lnTo>
                    <a:pt x="45" y="91"/>
                  </a:lnTo>
                  <a:lnTo>
                    <a:pt x="45" y="81"/>
                  </a:lnTo>
                  <a:lnTo>
                    <a:pt x="46" y="79"/>
                  </a:lnTo>
                  <a:lnTo>
                    <a:pt x="46" y="89"/>
                  </a:lnTo>
                  <a:lnTo>
                    <a:pt x="46" y="95"/>
                  </a:lnTo>
                  <a:lnTo>
                    <a:pt x="47" y="85"/>
                  </a:lnTo>
                  <a:lnTo>
                    <a:pt x="47" y="85"/>
                  </a:lnTo>
                  <a:lnTo>
                    <a:pt x="48" y="86"/>
                  </a:lnTo>
                  <a:lnTo>
                    <a:pt x="48" y="91"/>
                  </a:lnTo>
                  <a:lnTo>
                    <a:pt x="48" y="100"/>
                  </a:lnTo>
                  <a:lnTo>
                    <a:pt x="49" y="104"/>
                  </a:lnTo>
                  <a:lnTo>
                    <a:pt x="49" y="98"/>
                  </a:lnTo>
                  <a:lnTo>
                    <a:pt x="51" y="92"/>
                  </a:lnTo>
                  <a:lnTo>
                    <a:pt x="51" y="91"/>
                  </a:lnTo>
                  <a:lnTo>
                    <a:pt x="51" y="85"/>
                  </a:lnTo>
                  <a:lnTo>
                    <a:pt x="52" y="91"/>
                  </a:lnTo>
                  <a:lnTo>
                    <a:pt x="52" y="109"/>
                  </a:lnTo>
                  <a:lnTo>
                    <a:pt x="53" y="105"/>
                  </a:lnTo>
                  <a:lnTo>
                    <a:pt x="53" y="91"/>
                  </a:lnTo>
                  <a:lnTo>
                    <a:pt x="53" y="77"/>
                  </a:lnTo>
                  <a:lnTo>
                    <a:pt x="54" y="66"/>
                  </a:lnTo>
                  <a:lnTo>
                    <a:pt x="54" y="74"/>
                  </a:lnTo>
                  <a:lnTo>
                    <a:pt x="54" y="100"/>
                  </a:lnTo>
                  <a:lnTo>
                    <a:pt x="55" y="111"/>
                  </a:lnTo>
                  <a:lnTo>
                    <a:pt x="55" y="108"/>
                  </a:lnTo>
                  <a:lnTo>
                    <a:pt x="57" y="102"/>
                  </a:lnTo>
                  <a:lnTo>
                    <a:pt x="57" y="87"/>
                  </a:lnTo>
                  <a:lnTo>
                    <a:pt x="57" y="90"/>
                  </a:lnTo>
                  <a:lnTo>
                    <a:pt x="58" y="99"/>
                  </a:lnTo>
                  <a:lnTo>
                    <a:pt x="58" y="92"/>
                  </a:lnTo>
                  <a:lnTo>
                    <a:pt x="59" y="90"/>
                  </a:lnTo>
                  <a:lnTo>
                    <a:pt x="59" y="95"/>
                  </a:lnTo>
                  <a:lnTo>
                    <a:pt x="59" y="93"/>
                  </a:lnTo>
                  <a:lnTo>
                    <a:pt x="60" y="95"/>
                  </a:lnTo>
                  <a:lnTo>
                    <a:pt x="60" y="87"/>
                  </a:lnTo>
                  <a:lnTo>
                    <a:pt x="61" y="86"/>
                  </a:lnTo>
                  <a:lnTo>
                    <a:pt x="61" y="86"/>
                  </a:lnTo>
                  <a:lnTo>
                    <a:pt x="61" y="98"/>
                  </a:lnTo>
                  <a:lnTo>
                    <a:pt x="62" y="95"/>
                  </a:lnTo>
                  <a:lnTo>
                    <a:pt x="62" y="93"/>
                  </a:lnTo>
                  <a:lnTo>
                    <a:pt x="64" y="98"/>
                  </a:lnTo>
                  <a:lnTo>
                    <a:pt x="64" y="99"/>
                  </a:lnTo>
                  <a:lnTo>
                    <a:pt x="64" y="96"/>
                  </a:lnTo>
                  <a:lnTo>
                    <a:pt x="65" y="84"/>
                  </a:lnTo>
                  <a:lnTo>
                    <a:pt x="65" y="79"/>
                  </a:lnTo>
                  <a:lnTo>
                    <a:pt x="66" y="85"/>
                  </a:lnTo>
                  <a:lnTo>
                    <a:pt x="66" y="93"/>
                  </a:lnTo>
                  <a:lnTo>
                    <a:pt x="66" y="104"/>
                  </a:lnTo>
                  <a:lnTo>
                    <a:pt x="67" y="99"/>
                  </a:lnTo>
                  <a:lnTo>
                    <a:pt x="67" y="93"/>
                  </a:lnTo>
                  <a:lnTo>
                    <a:pt x="67" y="92"/>
                  </a:lnTo>
                  <a:lnTo>
                    <a:pt x="68" y="95"/>
                  </a:lnTo>
                  <a:lnTo>
                    <a:pt x="68" y="99"/>
                  </a:lnTo>
                  <a:lnTo>
                    <a:pt x="70" y="109"/>
                  </a:lnTo>
                  <a:lnTo>
                    <a:pt x="70" y="106"/>
                  </a:lnTo>
                  <a:lnTo>
                    <a:pt x="70" y="99"/>
                  </a:lnTo>
                  <a:lnTo>
                    <a:pt x="71" y="90"/>
                  </a:lnTo>
                  <a:lnTo>
                    <a:pt x="71" y="89"/>
                  </a:lnTo>
                  <a:lnTo>
                    <a:pt x="72" y="87"/>
                  </a:lnTo>
                  <a:lnTo>
                    <a:pt x="72" y="87"/>
                  </a:lnTo>
                  <a:lnTo>
                    <a:pt x="72" y="90"/>
                  </a:lnTo>
                  <a:lnTo>
                    <a:pt x="73" y="90"/>
                  </a:lnTo>
                  <a:lnTo>
                    <a:pt x="73" y="89"/>
                  </a:lnTo>
                  <a:lnTo>
                    <a:pt x="74" y="86"/>
                  </a:lnTo>
                  <a:lnTo>
                    <a:pt x="74" y="90"/>
                  </a:lnTo>
                  <a:lnTo>
                    <a:pt x="74" y="96"/>
                  </a:lnTo>
                  <a:lnTo>
                    <a:pt x="76" y="115"/>
                  </a:lnTo>
                  <a:lnTo>
                    <a:pt x="76" y="118"/>
                  </a:lnTo>
                  <a:lnTo>
                    <a:pt x="77" y="113"/>
                  </a:lnTo>
                  <a:lnTo>
                    <a:pt x="77" y="108"/>
                  </a:lnTo>
                  <a:lnTo>
                    <a:pt x="77" y="109"/>
                  </a:lnTo>
                  <a:lnTo>
                    <a:pt x="78" y="106"/>
                  </a:lnTo>
                  <a:lnTo>
                    <a:pt x="78" y="109"/>
                  </a:lnTo>
                  <a:lnTo>
                    <a:pt x="78" y="99"/>
                  </a:lnTo>
                  <a:lnTo>
                    <a:pt x="79" y="95"/>
                  </a:lnTo>
                  <a:lnTo>
                    <a:pt x="79" y="93"/>
                  </a:lnTo>
                  <a:lnTo>
                    <a:pt x="80" y="87"/>
                  </a:lnTo>
                  <a:lnTo>
                    <a:pt x="80" y="85"/>
                  </a:lnTo>
                  <a:lnTo>
                    <a:pt x="80" y="90"/>
                  </a:lnTo>
                  <a:lnTo>
                    <a:pt x="81" y="78"/>
                  </a:lnTo>
                  <a:lnTo>
                    <a:pt x="81" y="66"/>
                  </a:lnTo>
                  <a:lnTo>
                    <a:pt x="83" y="64"/>
                  </a:lnTo>
                  <a:lnTo>
                    <a:pt x="83" y="66"/>
                  </a:lnTo>
                  <a:lnTo>
                    <a:pt x="83" y="85"/>
                  </a:lnTo>
                  <a:lnTo>
                    <a:pt x="84" y="93"/>
                  </a:lnTo>
                  <a:lnTo>
                    <a:pt x="84" y="92"/>
                  </a:lnTo>
                  <a:lnTo>
                    <a:pt x="85" y="86"/>
                  </a:lnTo>
                  <a:lnTo>
                    <a:pt x="85" y="81"/>
                  </a:lnTo>
                  <a:lnTo>
                    <a:pt x="85" y="87"/>
                  </a:lnTo>
                  <a:lnTo>
                    <a:pt x="86" y="89"/>
                  </a:lnTo>
                  <a:lnTo>
                    <a:pt x="86" y="95"/>
                  </a:lnTo>
                  <a:lnTo>
                    <a:pt x="87" y="105"/>
                  </a:lnTo>
                  <a:lnTo>
                    <a:pt x="87" y="110"/>
                  </a:lnTo>
                  <a:lnTo>
                    <a:pt x="87" y="108"/>
                  </a:lnTo>
                  <a:lnTo>
                    <a:pt x="89" y="99"/>
                  </a:lnTo>
                  <a:lnTo>
                    <a:pt x="89" y="93"/>
                  </a:lnTo>
                  <a:lnTo>
                    <a:pt x="90" y="106"/>
                  </a:lnTo>
                  <a:lnTo>
                    <a:pt x="90" y="109"/>
                  </a:lnTo>
                  <a:lnTo>
                    <a:pt x="90" y="110"/>
                  </a:lnTo>
                  <a:lnTo>
                    <a:pt x="91" y="98"/>
                  </a:lnTo>
                  <a:lnTo>
                    <a:pt x="91" y="91"/>
                  </a:lnTo>
                  <a:lnTo>
                    <a:pt x="92" y="91"/>
                  </a:lnTo>
                  <a:lnTo>
                    <a:pt x="92" y="99"/>
                  </a:lnTo>
                  <a:lnTo>
                    <a:pt x="92" y="106"/>
                  </a:lnTo>
                  <a:lnTo>
                    <a:pt x="93" y="103"/>
                  </a:lnTo>
                  <a:lnTo>
                    <a:pt x="93" y="99"/>
                  </a:lnTo>
                  <a:lnTo>
                    <a:pt x="93" y="99"/>
                  </a:lnTo>
                  <a:lnTo>
                    <a:pt x="94" y="100"/>
                  </a:lnTo>
                  <a:lnTo>
                    <a:pt x="94" y="108"/>
                  </a:lnTo>
                  <a:lnTo>
                    <a:pt x="96" y="111"/>
                  </a:lnTo>
                  <a:lnTo>
                    <a:pt x="96" y="103"/>
                  </a:lnTo>
                  <a:lnTo>
                    <a:pt x="96" y="99"/>
                  </a:lnTo>
                  <a:lnTo>
                    <a:pt x="97" y="97"/>
                  </a:lnTo>
                  <a:lnTo>
                    <a:pt x="97" y="100"/>
                  </a:lnTo>
                  <a:lnTo>
                    <a:pt x="98" y="97"/>
                  </a:lnTo>
                  <a:lnTo>
                    <a:pt x="98" y="98"/>
                  </a:lnTo>
                  <a:lnTo>
                    <a:pt x="98" y="87"/>
                  </a:lnTo>
                  <a:lnTo>
                    <a:pt x="99" y="87"/>
                  </a:lnTo>
                  <a:lnTo>
                    <a:pt x="99" y="90"/>
                  </a:lnTo>
                  <a:lnTo>
                    <a:pt x="100" y="98"/>
                  </a:lnTo>
                  <a:lnTo>
                    <a:pt x="100" y="103"/>
                  </a:lnTo>
                  <a:lnTo>
                    <a:pt x="100" y="110"/>
                  </a:lnTo>
                  <a:lnTo>
                    <a:pt x="102" y="90"/>
                  </a:lnTo>
                  <a:lnTo>
                    <a:pt x="102" y="87"/>
                  </a:lnTo>
                  <a:lnTo>
                    <a:pt x="103" y="89"/>
                  </a:lnTo>
                  <a:lnTo>
                    <a:pt x="103" y="90"/>
                  </a:lnTo>
                  <a:lnTo>
                    <a:pt x="103" y="95"/>
                  </a:lnTo>
                  <a:lnTo>
                    <a:pt x="104" y="91"/>
                  </a:lnTo>
                  <a:lnTo>
                    <a:pt x="104" y="84"/>
                  </a:lnTo>
                  <a:lnTo>
                    <a:pt x="105" y="87"/>
                  </a:lnTo>
                  <a:lnTo>
                    <a:pt x="105" y="89"/>
                  </a:lnTo>
                  <a:lnTo>
                    <a:pt x="105" y="98"/>
                  </a:lnTo>
                  <a:lnTo>
                    <a:pt x="106" y="97"/>
                  </a:lnTo>
                  <a:lnTo>
                    <a:pt x="106" y="96"/>
                  </a:lnTo>
                  <a:lnTo>
                    <a:pt x="107" y="95"/>
                  </a:lnTo>
                  <a:lnTo>
                    <a:pt x="107" y="90"/>
                  </a:lnTo>
                  <a:lnTo>
                    <a:pt x="107" y="85"/>
                  </a:lnTo>
                  <a:lnTo>
                    <a:pt x="109" y="80"/>
                  </a:lnTo>
                  <a:lnTo>
                    <a:pt x="109" y="80"/>
                  </a:lnTo>
                  <a:lnTo>
                    <a:pt x="110" y="87"/>
                  </a:lnTo>
                  <a:lnTo>
                    <a:pt x="110" y="95"/>
                  </a:lnTo>
                  <a:lnTo>
                    <a:pt x="110" y="108"/>
                  </a:lnTo>
                  <a:lnTo>
                    <a:pt x="111" y="110"/>
                  </a:lnTo>
                  <a:lnTo>
                    <a:pt x="111" y="103"/>
                  </a:lnTo>
                  <a:lnTo>
                    <a:pt x="111" y="103"/>
                  </a:lnTo>
                  <a:lnTo>
                    <a:pt x="112" y="102"/>
                  </a:lnTo>
                  <a:lnTo>
                    <a:pt x="112" y="103"/>
                  </a:lnTo>
                  <a:lnTo>
                    <a:pt x="113" y="102"/>
                  </a:lnTo>
                  <a:lnTo>
                    <a:pt x="113" y="100"/>
                  </a:lnTo>
                  <a:lnTo>
                    <a:pt x="113" y="105"/>
                  </a:lnTo>
                  <a:lnTo>
                    <a:pt x="115" y="102"/>
                  </a:lnTo>
                  <a:lnTo>
                    <a:pt x="115" y="104"/>
                  </a:lnTo>
                  <a:lnTo>
                    <a:pt x="116" y="112"/>
                  </a:lnTo>
                  <a:lnTo>
                    <a:pt x="116" y="110"/>
                  </a:lnTo>
                  <a:lnTo>
                    <a:pt x="116" y="113"/>
                  </a:lnTo>
                  <a:lnTo>
                    <a:pt x="117" y="110"/>
                  </a:lnTo>
                  <a:lnTo>
                    <a:pt x="117" y="95"/>
                  </a:lnTo>
                  <a:lnTo>
                    <a:pt x="118" y="91"/>
                  </a:lnTo>
                  <a:lnTo>
                    <a:pt x="118" y="87"/>
                  </a:lnTo>
                  <a:lnTo>
                    <a:pt x="118" y="91"/>
                  </a:lnTo>
                  <a:lnTo>
                    <a:pt x="119" y="102"/>
                  </a:lnTo>
                  <a:lnTo>
                    <a:pt x="119" y="112"/>
                  </a:lnTo>
                  <a:lnTo>
                    <a:pt x="120" y="106"/>
                  </a:lnTo>
                  <a:lnTo>
                    <a:pt x="120" y="100"/>
                  </a:lnTo>
                  <a:lnTo>
                    <a:pt x="120" y="90"/>
                  </a:lnTo>
                  <a:lnTo>
                    <a:pt x="122" y="91"/>
                  </a:lnTo>
                  <a:lnTo>
                    <a:pt x="122" y="96"/>
                  </a:lnTo>
                  <a:lnTo>
                    <a:pt x="123" y="99"/>
                  </a:lnTo>
                  <a:lnTo>
                    <a:pt x="123" y="95"/>
                  </a:lnTo>
                  <a:lnTo>
                    <a:pt x="123" y="92"/>
                  </a:lnTo>
                  <a:lnTo>
                    <a:pt x="124" y="87"/>
                  </a:lnTo>
                  <a:lnTo>
                    <a:pt x="124" y="93"/>
                  </a:lnTo>
                  <a:lnTo>
                    <a:pt x="125" y="89"/>
                  </a:lnTo>
                  <a:lnTo>
                    <a:pt x="125" y="81"/>
                  </a:lnTo>
                  <a:lnTo>
                    <a:pt x="125" y="79"/>
                  </a:lnTo>
                  <a:lnTo>
                    <a:pt x="126" y="74"/>
                  </a:lnTo>
                  <a:lnTo>
                    <a:pt x="126" y="73"/>
                  </a:lnTo>
                  <a:lnTo>
                    <a:pt x="128" y="80"/>
                  </a:lnTo>
                  <a:lnTo>
                    <a:pt x="128" y="85"/>
                  </a:lnTo>
                  <a:lnTo>
                    <a:pt x="128" y="77"/>
                  </a:lnTo>
                  <a:lnTo>
                    <a:pt x="129" y="74"/>
                  </a:lnTo>
                  <a:lnTo>
                    <a:pt x="129" y="76"/>
                  </a:lnTo>
                  <a:lnTo>
                    <a:pt x="130" y="77"/>
                  </a:lnTo>
                  <a:lnTo>
                    <a:pt x="130" y="85"/>
                  </a:lnTo>
                  <a:lnTo>
                    <a:pt x="130" y="98"/>
                  </a:lnTo>
                  <a:lnTo>
                    <a:pt x="131" y="81"/>
                  </a:lnTo>
                  <a:lnTo>
                    <a:pt x="131" y="60"/>
                  </a:lnTo>
                  <a:lnTo>
                    <a:pt x="132" y="40"/>
                  </a:lnTo>
                  <a:lnTo>
                    <a:pt x="132" y="14"/>
                  </a:lnTo>
                  <a:lnTo>
                    <a:pt x="132" y="0"/>
                  </a:lnTo>
                  <a:lnTo>
                    <a:pt x="133" y="1"/>
                  </a:lnTo>
                  <a:lnTo>
                    <a:pt x="133" y="18"/>
                  </a:lnTo>
                  <a:lnTo>
                    <a:pt x="135" y="38"/>
                  </a:lnTo>
                  <a:lnTo>
                    <a:pt x="135" y="63"/>
                  </a:lnTo>
                  <a:lnTo>
                    <a:pt x="135" y="73"/>
                  </a:lnTo>
                  <a:lnTo>
                    <a:pt x="136" y="72"/>
                  </a:lnTo>
                  <a:lnTo>
                    <a:pt x="136" y="76"/>
                  </a:lnTo>
                  <a:lnTo>
                    <a:pt x="137" y="84"/>
                  </a:lnTo>
                  <a:lnTo>
                    <a:pt x="137" y="85"/>
                  </a:lnTo>
                  <a:lnTo>
                    <a:pt x="137" y="78"/>
                  </a:lnTo>
                  <a:lnTo>
                    <a:pt x="138" y="71"/>
                  </a:lnTo>
                  <a:lnTo>
                    <a:pt x="138" y="67"/>
                  </a:lnTo>
                  <a:lnTo>
                    <a:pt x="139" y="74"/>
                  </a:lnTo>
                  <a:lnTo>
                    <a:pt x="139" y="87"/>
                  </a:lnTo>
                  <a:lnTo>
                    <a:pt x="139" y="96"/>
                  </a:lnTo>
                  <a:lnTo>
                    <a:pt x="141" y="92"/>
                  </a:lnTo>
                  <a:lnTo>
                    <a:pt x="141" y="83"/>
                  </a:lnTo>
                  <a:lnTo>
                    <a:pt x="141" y="80"/>
                  </a:lnTo>
                  <a:lnTo>
                    <a:pt x="142" y="87"/>
                  </a:lnTo>
                  <a:lnTo>
                    <a:pt x="142" y="99"/>
                  </a:lnTo>
                  <a:lnTo>
                    <a:pt x="143" y="111"/>
                  </a:lnTo>
                  <a:lnTo>
                    <a:pt x="143" y="109"/>
                  </a:lnTo>
                  <a:lnTo>
                    <a:pt x="143" y="99"/>
                  </a:lnTo>
                  <a:lnTo>
                    <a:pt x="144" y="76"/>
                  </a:lnTo>
                  <a:lnTo>
                    <a:pt x="144" y="74"/>
                  </a:lnTo>
                  <a:lnTo>
                    <a:pt x="145" y="77"/>
                  </a:lnTo>
                  <a:lnTo>
                    <a:pt x="145" y="87"/>
                  </a:lnTo>
                  <a:lnTo>
                    <a:pt x="145" y="85"/>
                  </a:lnTo>
                  <a:lnTo>
                    <a:pt x="146" y="90"/>
                  </a:lnTo>
                  <a:lnTo>
                    <a:pt x="146" y="73"/>
                  </a:lnTo>
                  <a:lnTo>
                    <a:pt x="148" y="74"/>
                  </a:lnTo>
                  <a:lnTo>
                    <a:pt x="148" y="87"/>
                  </a:lnTo>
                  <a:lnTo>
                    <a:pt x="148" y="103"/>
                  </a:lnTo>
                  <a:lnTo>
                    <a:pt x="149" y="113"/>
                  </a:lnTo>
                  <a:lnTo>
                    <a:pt x="149" y="117"/>
                  </a:lnTo>
                  <a:lnTo>
                    <a:pt x="150" y="100"/>
                  </a:lnTo>
                  <a:lnTo>
                    <a:pt x="150" y="98"/>
                  </a:lnTo>
                  <a:lnTo>
                    <a:pt x="150" y="98"/>
                  </a:lnTo>
                  <a:lnTo>
                    <a:pt x="151" y="104"/>
                  </a:lnTo>
                  <a:lnTo>
                    <a:pt x="151" y="104"/>
                  </a:lnTo>
                  <a:lnTo>
                    <a:pt x="152" y="97"/>
                  </a:lnTo>
                  <a:lnTo>
                    <a:pt x="152" y="90"/>
                  </a:lnTo>
                  <a:lnTo>
                    <a:pt x="152" y="84"/>
                  </a:lnTo>
                  <a:lnTo>
                    <a:pt x="154" y="78"/>
                  </a:lnTo>
                  <a:lnTo>
                    <a:pt x="154" y="76"/>
                  </a:lnTo>
                  <a:lnTo>
                    <a:pt x="155" y="73"/>
                  </a:lnTo>
                  <a:lnTo>
                    <a:pt x="155" y="73"/>
                  </a:lnTo>
                  <a:lnTo>
                    <a:pt x="155" y="70"/>
                  </a:lnTo>
                  <a:lnTo>
                    <a:pt x="156" y="73"/>
                  </a:lnTo>
                  <a:lnTo>
                    <a:pt x="156" y="83"/>
                  </a:lnTo>
                  <a:lnTo>
                    <a:pt x="157" y="90"/>
                  </a:lnTo>
                  <a:lnTo>
                    <a:pt x="157" y="97"/>
                  </a:lnTo>
                  <a:lnTo>
                    <a:pt x="157" y="99"/>
                  </a:lnTo>
                  <a:lnTo>
                    <a:pt x="158" y="102"/>
                  </a:lnTo>
                  <a:lnTo>
                    <a:pt x="158" y="106"/>
                  </a:lnTo>
                  <a:lnTo>
                    <a:pt x="159" y="110"/>
                  </a:lnTo>
                  <a:lnTo>
                    <a:pt x="159" y="109"/>
                  </a:lnTo>
                  <a:lnTo>
                    <a:pt x="159" y="96"/>
                  </a:lnTo>
                  <a:lnTo>
                    <a:pt x="161" y="90"/>
                  </a:lnTo>
                  <a:lnTo>
                    <a:pt x="161" y="81"/>
                  </a:lnTo>
                  <a:lnTo>
                    <a:pt x="162" y="78"/>
                  </a:lnTo>
                  <a:lnTo>
                    <a:pt x="162" y="76"/>
                  </a:lnTo>
                  <a:lnTo>
                    <a:pt x="162" y="70"/>
                  </a:lnTo>
                  <a:lnTo>
                    <a:pt x="163" y="68"/>
                  </a:lnTo>
                  <a:lnTo>
                    <a:pt x="163" y="68"/>
                  </a:lnTo>
                  <a:lnTo>
                    <a:pt x="164" y="73"/>
                  </a:lnTo>
                  <a:lnTo>
                    <a:pt x="164" y="80"/>
                  </a:lnTo>
                  <a:lnTo>
                    <a:pt x="164" y="79"/>
                  </a:lnTo>
                  <a:lnTo>
                    <a:pt x="165" y="85"/>
                  </a:lnTo>
                  <a:lnTo>
                    <a:pt x="165" y="86"/>
                  </a:lnTo>
                  <a:lnTo>
                    <a:pt x="167" y="85"/>
                  </a:lnTo>
                  <a:lnTo>
                    <a:pt x="167" y="86"/>
                  </a:lnTo>
                  <a:lnTo>
                    <a:pt x="167" y="78"/>
                  </a:lnTo>
                  <a:lnTo>
                    <a:pt x="168" y="80"/>
                  </a:lnTo>
                  <a:lnTo>
                    <a:pt x="168" y="86"/>
                  </a:lnTo>
                  <a:lnTo>
                    <a:pt x="169" y="85"/>
                  </a:lnTo>
                  <a:lnTo>
                    <a:pt x="169" y="95"/>
                  </a:lnTo>
                  <a:lnTo>
                    <a:pt x="169" y="103"/>
                  </a:lnTo>
                  <a:lnTo>
                    <a:pt x="170" y="102"/>
                  </a:lnTo>
                  <a:lnTo>
                    <a:pt x="170" y="105"/>
                  </a:lnTo>
                  <a:lnTo>
                    <a:pt x="171" y="93"/>
                  </a:lnTo>
                  <a:lnTo>
                    <a:pt x="171" y="91"/>
                  </a:lnTo>
                  <a:lnTo>
                    <a:pt x="171" y="86"/>
                  </a:lnTo>
                  <a:lnTo>
                    <a:pt x="173" y="86"/>
                  </a:lnTo>
                  <a:lnTo>
                    <a:pt x="173" y="91"/>
                  </a:lnTo>
                  <a:lnTo>
                    <a:pt x="174" y="89"/>
                  </a:lnTo>
                  <a:lnTo>
                    <a:pt x="174" y="91"/>
                  </a:lnTo>
                  <a:lnTo>
                    <a:pt x="174" y="95"/>
                  </a:lnTo>
                  <a:lnTo>
                    <a:pt x="175" y="87"/>
                  </a:lnTo>
                  <a:lnTo>
                    <a:pt x="175" y="86"/>
                  </a:lnTo>
                  <a:lnTo>
                    <a:pt x="176" y="80"/>
                  </a:lnTo>
                  <a:lnTo>
                    <a:pt x="176" y="78"/>
                  </a:lnTo>
                  <a:lnTo>
                    <a:pt x="176" y="83"/>
                  </a:lnTo>
                  <a:lnTo>
                    <a:pt x="177" y="91"/>
                  </a:lnTo>
                  <a:lnTo>
                    <a:pt x="177" y="93"/>
                  </a:lnTo>
                  <a:lnTo>
                    <a:pt x="178" y="100"/>
                  </a:lnTo>
                  <a:lnTo>
                    <a:pt x="178" y="89"/>
                  </a:lnTo>
                  <a:lnTo>
                    <a:pt x="178" y="76"/>
                  </a:lnTo>
                  <a:lnTo>
                    <a:pt x="180" y="78"/>
                  </a:lnTo>
                  <a:lnTo>
                    <a:pt x="180" y="85"/>
                  </a:lnTo>
                  <a:lnTo>
                    <a:pt x="181" y="93"/>
                  </a:lnTo>
                  <a:lnTo>
                    <a:pt x="181" y="100"/>
                  </a:lnTo>
                  <a:lnTo>
                    <a:pt x="181" y="79"/>
                  </a:lnTo>
                  <a:lnTo>
                    <a:pt x="182" y="74"/>
                  </a:lnTo>
                  <a:lnTo>
                    <a:pt x="182" y="80"/>
                  </a:lnTo>
                  <a:lnTo>
                    <a:pt x="183" y="95"/>
                  </a:lnTo>
                  <a:lnTo>
                    <a:pt x="183" y="115"/>
                  </a:lnTo>
                  <a:lnTo>
                    <a:pt x="183" y="122"/>
                  </a:lnTo>
                  <a:lnTo>
                    <a:pt x="184" y="106"/>
                  </a:lnTo>
                  <a:lnTo>
                    <a:pt x="184" y="99"/>
                  </a:lnTo>
                  <a:lnTo>
                    <a:pt x="186" y="97"/>
                  </a:lnTo>
                  <a:lnTo>
                    <a:pt x="186" y="96"/>
                  </a:lnTo>
                  <a:lnTo>
                    <a:pt x="186" y="98"/>
                  </a:lnTo>
                  <a:lnTo>
                    <a:pt x="187" y="102"/>
                  </a:lnTo>
                  <a:lnTo>
                    <a:pt x="187" y="103"/>
                  </a:lnTo>
                  <a:lnTo>
                    <a:pt x="188" y="102"/>
                  </a:lnTo>
                  <a:lnTo>
                    <a:pt x="188" y="98"/>
                  </a:lnTo>
                  <a:lnTo>
                    <a:pt x="188" y="91"/>
                  </a:lnTo>
                  <a:lnTo>
                    <a:pt x="189" y="90"/>
                  </a:lnTo>
                  <a:lnTo>
                    <a:pt x="189" y="89"/>
                  </a:lnTo>
                  <a:lnTo>
                    <a:pt x="190" y="95"/>
                  </a:lnTo>
                  <a:lnTo>
                    <a:pt x="190" y="95"/>
                  </a:lnTo>
                  <a:lnTo>
                    <a:pt x="190" y="86"/>
                  </a:lnTo>
                  <a:lnTo>
                    <a:pt x="191" y="80"/>
                  </a:lnTo>
                  <a:lnTo>
                    <a:pt x="191" y="74"/>
                  </a:lnTo>
                  <a:lnTo>
                    <a:pt x="193" y="74"/>
                  </a:lnTo>
                  <a:lnTo>
                    <a:pt x="193" y="84"/>
                  </a:lnTo>
                  <a:lnTo>
                    <a:pt x="193" y="95"/>
                  </a:lnTo>
                  <a:lnTo>
                    <a:pt x="194" y="102"/>
                  </a:lnTo>
                  <a:lnTo>
                    <a:pt x="194" y="111"/>
                  </a:lnTo>
                  <a:lnTo>
                    <a:pt x="195" y="104"/>
                  </a:lnTo>
                  <a:lnTo>
                    <a:pt x="195" y="91"/>
                  </a:lnTo>
                  <a:lnTo>
                    <a:pt x="196" y="86"/>
                  </a:lnTo>
                  <a:lnTo>
                    <a:pt x="196" y="83"/>
                  </a:lnTo>
                  <a:lnTo>
                    <a:pt x="196" y="86"/>
                  </a:lnTo>
                  <a:lnTo>
                    <a:pt x="197" y="86"/>
                  </a:lnTo>
                  <a:lnTo>
                    <a:pt x="197" y="89"/>
                  </a:lnTo>
                  <a:lnTo>
                    <a:pt x="199" y="93"/>
                  </a:lnTo>
                  <a:lnTo>
                    <a:pt x="199" y="93"/>
                  </a:lnTo>
                  <a:lnTo>
                    <a:pt x="199" y="99"/>
                  </a:lnTo>
                  <a:lnTo>
                    <a:pt x="200" y="93"/>
                  </a:lnTo>
                  <a:lnTo>
                    <a:pt x="200" y="87"/>
                  </a:lnTo>
                  <a:lnTo>
                    <a:pt x="201" y="84"/>
                  </a:lnTo>
                  <a:lnTo>
                    <a:pt x="201" y="84"/>
                  </a:lnTo>
                  <a:lnTo>
                    <a:pt x="201" y="81"/>
                  </a:lnTo>
                  <a:lnTo>
                    <a:pt x="202" y="87"/>
                  </a:lnTo>
                  <a:lnTo>
                    <a:pt x="202" y="100"/>
                  </a:lnTo>
                  <a:lnTo>
                    <a:pt x="203" y="100"/>
                  </a:lnTo>
                  <a:lnTo>
                    <a:pt x="203" y="99"/>
                  </a:lnTo>
                  <a:lnTo>
                    <a:pt x="203" y="89"/>
                  </a:lnTo>
                  <a:lnTo>
                    <a:pt x="204" y="80"/>
                  </a:lnTo>
                  <a:lnTo>
                    <a:pt x="204" y="84"/>
                  </a:lnTo>
                  <a:lnTo>
                    <a:pt x="206" y="91"/>
                  </a:lnTo>
                  <a:lnTo>
                    <a:pt x="206" y="90"/>
                  </a:lnTo>
                  <a:lnTo>
                    <a:pt x="206" y="83"/>
                  </a:lnTo>
                  <a:lnTo>
                    <a:pt x="207" y="84"/>
                  </a:lnTo>
                  <a:lnTo>
                    <a:pt x="207" y="81"/>
                  </a:lnTo>
                  <a:lnTo>
                    <a:pt x="208" y="86"/>
                  </a:lnTo>
                  <a:lnTo>
                    <a:pt x="208" y="96"/>
                  </a:lnTo>
                  <a:lnTo>
                    <a:pt x="208" y="96"/>
                  </a:lnTo>
                  <a:lnTo>
                    <a:pt x="209" y="93"/>
                  </a:lnTo>
                  <a:lnTo>
                    <a:pt x="209" y="97"/>
                  </a:lnTo>
                  <a:lnTo>
                    <a:pt x="210" y="93"/>
                  </a:lnTo>
                  <a:lnTo>
                    <a:pt x="210" y="99"/>
                  </a:lnTo>
                  <a:lnTo>
                    <a:pt x="210" y="99"/>
                  </a:lnTo>
                  <a:lnTo>
                    <a:pt x="212" y="92"/>
                  </a:lnTo>
                  <a:lnTo>
                    <a:pt x="212" y="97"/>
                  </a:lnTo>
                  <a:lnTo>
                    <a:pt x="213" y="92"/>
                  </a:lnTo>
                  <a:lnTo>
                    <a:pt x="213" y="95"/>
                  </a:lnTo>
                  <a:lnTo>
                    <a:pt x="213" y="102"/>
                  </a:lnTo>
                  <a:lnTo>
                    <a:pt x="214" y="108"/>
                  </a:lnTo>
                  <a:lnTo>
                    <a:pt x="214" y="102"/>
                  </a:lnTo>
                  <a:lnTo>
                    <a:pt x="215" y="95"/>
                  </a:lnTo>
                  <a:lnTo>
                    <a:pt x="215" y="83"/>
                  </a:lnTo>
                  <a:lnTo>
                    <a:pt x="215" y="80"/>
                  </a:lnTo>
                  <a:lnTo>
                    <a:pt x="216" y="79"/>
                  </a:lnTo>
                  <a:lnTo>
                    <a:pt x="216" y="90"/>
                  </a:lnTo>
                  <a:lnTo>
                    <a:pt x="217" y="98"/>
                  </a:lnTo>
                  <a:lnTo>
                    <a:pt x="217" y="98"/>
                  </a:lnTo>
                  <a:lnTo>
                    <a:pt x="217" y="91"/>
                  </a:lnTo>
                  <a:lnTo>
                    <a:pt x="219" y="87"/>
                  </a:lnTo>
                  <a:lnTo>
                    <a:pt x="219" y="86"/>
                  </a:lnTo>
                  <a:lnTo>
                    <a:pt x="220" y="92"/>
                  </a:lnTo>
                  <a:lnTo>
                    <a:pt x="220" y="100"/>
                  </a:lnTo>
                  <a:lnTo>
                    <a:pt x="220" y="99"/>
                  </a:lnTo>
                  <a:lnTo>
                    <a:pt x="221" y="99"/>
                  </a:lnTo>
                  <a:lnTo>
                    <a:pt x="221" y="99"/>
                  </a:lnTo>
                  <a:lnTo>
                    <a:pt x="222" y="96"/>
                  </a:lnTo>
                  <a:lnTo>
                    <a:pt x="222" y="85"/>
                  </a:lnTo>
                  <a:lnTo>
                    <a:pt x="222" y="81"/>
                  </a:lnTo>
                  <a:lnTo>
                    <a:pt x="223" y="81"/>
                  </a:lnTo>
                  <a:lnTo>
                    <a:pt x="223" y="83"/>
                  </a:lnTo>
                  <a:lnTo>
                    <a:pt x="225" y="87"/>
                  </a:lnTo>
                  <a:lnTo>
                    <a:pt x="225" y="93"/>
                  </a:lnTo>
                  <a:lnTo>
                    <a:pt x="226" y="99"/>
                  </a:lnTo>
                  <a:lnTo>
                    <a:pt x="226" y="103"/>
                  </a:lnTo>
                  <a:lnTo>
                    <a:pt x="226" y="109"/>
                  </a:lnTo>
                  <a:lnTo>
                    <a:pt x="227" y="97"/>
                  </a:lnTo>
                  <a:lnTo>
                    <a:pt x="227" y="87"/>
                  </a:lnTo>
                  <a:lnTo>
                    <a:pt x="228" y="83"/>
                  </a:lnTo>
                  <a:lnTo>
                    <a:pt x="228" y="79"/>
                  </a:lnTo>
                  <a:lnTo>
                    <a:pt x="228" y="80"/>
                  </a:lnTo>
                  <a:lnTo>
                    <a:pt x="229" y="84"/>
                  </a:lnTo>
                  <a:lnTo>
                    <a:pt x="229" y="84"/>
                  </a:lnTo>
                  <a:lnTo>
                    <a:pt x="230" y="81"/>
                  </a:lnTo>
                  <a:lnTo>
                    <a:pt x="230" y="85"/>
                  </a:lnTo>
                  <a:lnTo>
                    <a:pt x="230" y="92"/>
                  </a:lnTo>
                  <a:lnTo>
                    <a:pt x="232" y="98"/>
                  </a:lnTo>
                  <a:lnTo>
                    <a:pt x="232" y="102"/>
                  </a:lnTo>
                  <a:lnTo>
                    <a:pt x="233" y="104"/>
                  </a:lnTo>
                  <a:lnTo>
                    <a:pt x="233" y="102"/>
                  </a:lnTo>
                  <a:lnTo>
                    <a:pt x="233" y="109"/>
                  </a:lnTo>
                  <a:lnTo>
                    <a:pt x="234" y="111"/>
                  </a:lnTo>
                  <a:lnTo>
                    <a:pt x="234" y="103"/>
                  </a:lnTo>
                  <a:lnTo>
                    <a:pt x="235" y="86"/>
                  </a:lnTo>
                  <a:lnTo>
                    <a:pt x="235" y="81"/>
                  </a:lnTo>
                  <a:lnTo>
                    <a:pt x="235" y="83"/>
                  </a:lnTo>
                  <a:lnTo>
                    <a:pt x="236" y="93"/>
                  </a:lnTo>
                  <a:lnTo>
                    <a:pt x="236" y="99"/>
                  </a:lnTo>
                  <a:lnTo>
                    <a:pt x="238" y="106"/>
                  </a:lnTo>
                  <a:lnTo>
                    <a:pt x="238" y="105"/>
                  </a:lnTo>
                  <a:lnTo>
                    <a:pt x="238" y="97"/>
                  </a:lnTo>
                  <a:lnTo>
                    <a:pt x="239" y="95"/>
                  </a:lnTo>
                  <a:lnTo>
                    <a:pt x="239" y="96"/>
                  </a:lnTo>
                  <a:lnTo>
                    <a:pt x="240" y="97"/>
                  </a:lnTo>
                  <a:lnTo>
                    <a:pt x="240" y="98"/>
                  </a:lnTo>
                  <a:lnTo>
                    <a:pt x="240" y="99"/>
                  </a:lnTo>
                  <a:lnTo>
                    <a:pt x="241" y="99"/>
                  </a:lnTo>
                  <a:lnTo>
                    <a:pt x="241" y="104"/>
                  </a:lnTo>
                  <a:lnTo>
                    <a:pt x="242" y="108"/>
                  </a:lnTo>
                  <a:lnTo>
                    <a:pt x="242" y="102"/>
                  </a:lnTo>
                  <a:lnTo>
                    <a:pt x="243" y="98"/>
                  </a:lnTo>
                  <a:lnTo>
                    <a:pt x="243" y="103"/>
                  </a:lnTo>
                  <a:lnTo>
                    <a:pt x="243" y="111"/>
                  </a:lnTo>
                  <a:lnTo>
                    <a:pt x="245" y="105"/>
                  </a:lnTo>
                  <a:lnTo>
                    <a:pt x="245" y="99"/>
                  </a:lnTo>
                  <a:lnTo>
                    <a:pt x="246" y="87"/>
                  </a:lnTo>
                  <a:lnTo>
                    <a:pt x="246" y="79"/>
                  </a:lnTo>
                  <a:lnTo>
                    <a:pt x="246" y="84"/>
                  </a:lnTo>
                  <a:lnTo>
                    <a:pt x="247" y="96"/>
                  </a:lnTo>
                  <a:lnTo>
                    <a:pt x="247" y="97"/>
                  </a:lnTo>
                  <a:lnTo>
                    <a:pt x="248" y="95"/>
                  </a:lnTo>
                  <a:lnTo>
                    <a:pt x="248" y="93"/>
                  </a:lnTo>
                  <a:lnTo>
                    <a:pt x="248" y="84"/>
                  </a:lnTo>
                  <a:lnTo>
                    <a:pt x="249" y="89"/>
                  </a:lnTo>
                  <a:lnTo>
                    <a:pt x="249" y="87"/>
                  </a:lnTo>
                  <a:lnTo>
                    <a:pt x="251" y="92"/>
                  </a:lnTo>
                  <a:lnTo>
                    <a:pt x="251" y="97"/>
                  </a:lnTo>
                  <a:lnTo>
                    <a:pt x="251" y="98"/>
                  </a:lnTo>
                  <a:lnTo>
                    <a:pt x="252" y="96"/>
                  </a:lnTo>
                  <a:lnTo>
                    <a:pt x="252" y="95"/>
                  </a:lnTo>
                  <a:lnTo>
                    <a:pt x="253" y="93"/>
                  </a:lnTo>
                  <a:lnTo>
                    <a:pt x="253" y="91"/>
                  </a:lnTo>
                  <a:lnTo>
                    <a:pt x="253" y="87"/>
                  </a:lnTo>
                  <a:lnTo>
                    <a:pt x="254" y="93"/>
                  </a:lnTo>
                  <a:lnTo>
                    <a:pt x="254" y="98"/>
                  </a:lnTo>
                  <a:lnTo>
                    <a:pt x="255" y="99"/>
                  </a:lnTo>
                  <a:lnTo>
                    <a:pt x="255" y="91"/>
                  </a:lnTo>
                  <a:lnTo>
                    <a:pt x="255" y="91"/>
                  </a:lnTo>
                  <a:lnTo>
                    <a:pt x="256" y="87"/>
                  </a:lnTo>
                  <a:lnTo>
                    <a:pt x="256" y="87"/>
                  </a:lnTo>
                  <a:lnTo>
                    <a:pt x="258" y="87"/>
                  </a:lnTo>
                  <a:lnTo>
                    <a:pt x="258" y="81"/>
                  </a:lnTo>
                  <a:lnTo>
                    <a:pt x="259" y="81"/>
                  </a:lnTo>
                  <a:lnTo>
                    <a:pt x="259" y="95"/>
                  </a:lnTo>
                  <a:lnTo>
                    <a:pt x="259" y="108"/>
                  </a:lnTo>
                  <a:lnTo>
                    <a:pt x="260" y="119"/>
                  </a:lnTo>
                  <a:lnTo>
                    <a:pt x="260" y="128"/>
                  </a:lnTo>
                  <a:lnTo>
                    <a:pt x="261" y="124"/>
                  </a:lnTo>
                  <a:lnTo>
                    <a:pt x="261" y="109"/>
                  </a:lnTo>
                  <a:lnTo>
                    <a:pt x="261" y="97"/>
                  </a:lnTo>
                  <a:lnTo>
                    <a:pt x="262" y="91"/>
                  </a:lnTo>
                  <a:lnTo>
                    <a:pt x="262" y="87"/>
                  </a:lnTo>
                  <a:lnTo>
                    <a:pt x="264" y="91"/>
                  </a:lnTo>
                  <a:lnTo>
                    <a:pt x="264" y="97"/>
                  </a:lnTo>
                  <a:lnTo>
                    <a:pt x="264" y="98"/>
                  </a:lnTo>
                  <a:lnTo>
                    <a:pt x="265" y="97"/>
                  </a:lnTo>
                  <a:lnTo>
                    <a:pt x="265" y="102"/>
                  </a:lnTo>
                  <a:lnTo>
                    <a:pt x="266" y="105"/>
                  </a:lnTo>
                  <a:lnTo>
                    <a:pt x="266" y="104"/>
                  </a:lnTo>
                  <a:lnTo>
                    <a:pt x="266" y="102"/>
                  </a:lnTo>
                  <a:lnTo>
                    <a:pt x="267" y="104"/>
                  </a:lnTo>
                  <a:lnTo>
                    <a:pt x="267" y="99"/>
                  </a:lnTo>
                  <a:lnTo>
                    <a:pt x="268" y="103"/>
                  </a:lnTo>
                  <a:lnTo>
                    <a:pt x="268" y="97"/>
                  </a:lnTo>
                  <a:lnTo>
                    <a:pt x="268" y="92"/>
                  </a:lnTo>
                  <a:lnTo>
                    <a:pt x="269" y="90"/>
                  </a:lnTo>
                  <a:lnTo>
                    <a:pt x="269" y="100"/>
                  </a:lnTo>
                  <a:lnTo>
                    <a:pt x="271" y="102"/>
                  </a:lnTo>
                  <a:lnTo>
                    <a:pt x="271" y="110"/>
                  </a:lnTo>
                  <a:lnTo>
                    <a:pt x="272" y="112"/>
                  </a:lnTo>
                  <a:lnTo>
                    <a:pt x="272" y="99"/>
                  </a:lnTo>
                  <a:lnTo>
                    <a:pt x="272" y="90"/>
                  </a:lnTo>
                  <a:lnTo>
                    <a:pt x="273" y="86"/>
                  </a:lnTo>
                  <a:lnTo>
                    <a:pt x="273" y="83"/>
                  </a:lnTo>
                  <a:lnTo>
                    <a:pt x="274" y="89"/>
                  </a:lnTo>
                  <a:lnTo>
                    <a:pt x="274" y="102"/>
                  </a:lnTo>
                  <a:lnTo>
                    <a:pt x="274" y="103"/>
                  </a:lnTo>
                  <a:lnTo>
                    <a:pt x="275" y="91"/>
                  </a:lnTo>
                  <a:lnTo>
                    <a:pt x="275" y="86"/>
                  </a:lnTo>
                  <a:lnTo>
                    <a:pt x="277" y="84"/>
                  </a:lnTo>
                  <a:lnTo>
                    <a:pt x="277" y="96"/>
                  </a:lnTo>
                  <a:lnTo>
                    <a:pt x="277" y="104"/>
                  </a:lnTo>
                  <a:lnTo>
                    <a:pt x="278" y="96"/>
                  </a:lnTo>
                  <a:lnTo>
                    <a:pt x="278" y="89"/>
                  </a:lnTo>
                  <a:lnTo>
                    <a:pt x="279" y="89"/>
                  </a:lnTo>
                  <a:lnTo>
                    <a:pt x="279" y="93"/>
                  </a:lnTo>
                  <a:lnTo>
                    <a:pt x="279" y="89"/>
                  </a:lnTo>
                  <a:lnTo>
                    <a:pt x="280" y="80"/>
                  </a:lnTo>
                  <a:lnTo>
                    <a:pt x="280" y="81"/>
                  </a:lnTo>
                  <a:lnTo>
                    <a:pt x="281" y="89"/>
                  </a:lnTo>
                  <a:lnTo>
                    <a:pt x="281" y="97"/>
                  </a:lnTo>
                  <a:lnTo>
                    <a:pt x="283" y="90"/>
                  </a:lnTo>
                  <a:lnTo>
                    <a:pt x="283" y="83"/>
                  </a:lnTo>
                  <a:lnTo>
                    <a:pt x="283" y="90"/>
                  </a:lnTo>
                  <a:lnTo>
                    <a:pt x="284" y="105"/>
                  </a:lnTo>
                  <a:lnTo>
                    <a:pt x="284" y="117"/>
                  </a:lnTo>
                  <a:lnTo>
                    <a:pt x="285" y="103"/>
                  </a:lnTo>
                  <a:lnTo>
                    <a:pt x="285" y="102"/>
                  </a:lnTo>
                  <a:lnTo>
                    <a:pt x="285" y="104"/>
                  </a:lnTo>
                  <a:lnTo>
                    <a:pt x="286" y="104"/>
                  </a:lnTo>
                  <a:lnTo>
                    <a:pt x="286" y="104"/>
                  </a:lnTo>
                  <a:lnTo>
                    <a:pt x="287" y="96"/>
                  </a:lnTo>
                  <a:lnTo>
                    <a:pt x="287" y="91"/>
                  </a:lnTo>
                  <a:lnTo>
                    <a:pt x="287" y="100"/>
                  </a:lnTo>
                  <a:lnTo>
                    <a:pt x="288" y="106"/>
                  </a:lnTo>
                  <a:lnTo>
                    <a:pt x="288" y="102"/>
                  </a:lnTo>
                  <a:lnTo>
                    <a:pt x="290" y="105"/>
                  </a:lnTo>
                  <a:lnTo>
                    <a:pt x="290" y="104"/>
                  </a:lnTo>
                  <a:lnTo>
                    <a:pt x="290" y="98"/>
                  </a:lnTo>
                  <a:lnTo>
                    <a:pt x="291" y="90"/>
                  </a:lnTo>
                  <a:lnTo>
                    <a:pt x="291" y="92"/>
                  </a:lnTo>
                  <a:lnTo>
                    <a:pt x="292" y="93"/>
                  </a:lnTo>
                  <a:lnTo>
                    <a:pt x="292" y="103"/>
                  </a:lnTo>
                  <a:lnTo>
                    <a:pt x="293" y="99"/>
                  </a:lnTo>
                  <a:lnTo>
                    <a:pt x="293" y="96"/>
                  </a:lnTo>
                  <a:lnTo>
                    <a:pt x="293" y="93"/>
                  </a:lnTo>
                  <a:lnTo>
                    <a:pt x="294" y="81"/>
                  </a:lnTo>
                  <a:lnTo>
                    <a:pt x="294" y="86"/>
                  </a:lnTo>
                  <a:lnTo>
                    <a:pt x="296" y="89"/>
                  </a:lnTo>
                  <a:lnTo>
                    <a:pt x="296" y="96"/>
                  </a:lnTo>
                  <a:lnTo>
                    <a:pt x="296" y="105"/>
                  </a:lnTo>
                  <a:lnTo>
                    <a:pt x="297" y="99"/>
                  </a:lnTo>
                  <a:lnTo>
                    <a:pt x="297" y="83"/>
                  </a:lnTo>
                  <a:lnTo>
                    <a:pt x="298" y="84"/>
                  </a:lnTo>
                  <a:lnTo>
                    <a:pt x="298" y="85"/>
                  </a:lnTo>
                  <a:lnTo>
                    <a:pt x="298" y="97"/>
                  </a:lnTo>
                  <a:lnTo>
                    <a:pt x="299" y="99"/>
                  </a:lnTo>
                  <a:lnTo>
                    <a:pt x="299" y="100"/>
                  </a:lnTo>
                  <a:lnTo>
                    <a:pt x="300" y="95"/>
                  </a:lnTo>
                  <a:lnTo>
                    <a:pt x="300" y="95"/>
                  </a:lnTo>
                  <a:lnTo>
                    <a:pt x="300" y="95"/>
                  </a:lnTo>
                  <a:lnTo>
                    <a:pt x="301" y="90"/>
                  </a:lnTo>
                  <a:lnTo>
                    <a:pt x="301" y="89"/>
                  </a:lnTo>
                  <a:lnTo>
                    <a:pt x="303" y="96"/>
                  </a:lnTo>
                  <a:lnTo>
                    <a:pt x="303" y="97"/>
                  </a:lnTo>
                  <a:lnTo>
                    <a:pt x="304" y="103"/>
                  </a:lnTo>
                  <a:lnTo>
                    <a:pt x="304" y="103"/>
                  </a:lnTo>
                  <a:lnTo>
                    <a:pt x="304" y="99"/>
                  </a:lnTo>
                  <a:lnTo>
                    <a:pt x="305" y="99"/>
                  </a:lnTo>
                  <a:lnTo>
                    <a:pt x="305" y="95"/>
                  </a:lnTo>
                  <a:lnTo>
                    <a:pt x="306" y="86"/>
                  </a:lnTo>
                  <a:lnTo>
                    <a:pt x="306" y="86"/>
                  </a:lnTo>
                  <a:lnTo>
                    <a:pt x="306" y="86"/>
                  </a:lnTo>
                  <a:lnTo>
                    <a:pt x="307" y="80"/>
                  </a:lnTo>
                  <a:lnTo>
                    <a:pt x="307" y="81"/>
                  </a:lnTo>
                  <a:lnTo>
                    <a:pt x="309" y="81"/>
                  </a:lnTo>
                  <a:lnTo>
                    <a:pt x="309" y="79"/>
                  </a:lnTo>
                  <a:lnTo>
                    <a:pt x="309" y="83"/>
                  </a:lnTo>
                  <a:lnTo>
                    <a:pt x="310" y="93"/>
                  </a:lnTo>
                  <a:lnTo>
                    <a:pt x="310" y="85"/>
                  </a:lnTo>
                  <a:lnTo>
                    <a:pt x="311" y="87"/>
                  </a:lnTo>
                  <a:lnTo>
                    <a:pt x="311" y="89"/>
                  </a:lnTo>
                  <a:lnTo>
                    <a:pt x="312" y="86"/>
                  </a:lnTo>
                  <a:lnTo>
                    <a:pt x="312" y="90"/>
                  </a:lnTo>
                  <a:lnTo>
                    <a:pt x="312" y="87"/>
                  </a:lnTo>
                  <a:lnTo>
                    <a:pt x="313" y="86"/>
                  </a:lnTo>
                  <a:lnTo>
                    <a:pt x="313" y="89"/>
                  </a:lnTo>
                  <a:lnTo>
                    <a:pt x="314" y="83"/>
                  </a:lnTo>
                  <a:lnTo>
                    <a:pt x="314" y="91"/>
                  </a:lnTo>
                  <a:lnTo>
                    <a:pt x="314" y="104"/>
                  </a:lnTo>
                  <a:lnTo>
                    <a:pt x="316" y="111"/>
                  </a:lnTo>
                  <a:lnTo>
                    <a:pt x="316" y="111"/>
                  </a:lnTo>
                  <a:lnTo>
                    <a:pt x="317" y="95"/>
                  </a:lnTo>
                  <a:lnTo>
                    <a:pt x="317" y="85"/>
                  </a:lnTo>
                  <a:lnTo>
                    <a:pt x="317" y="84"/>
                  </a:lnTo>
                  <a:lnTo>
                    <a:pt x="318" y="85"/>
                  </a:lnTo>
                  <a:lnTo>
                    <a:pt x="318" y="84"/>
                  </a:lnTo>
                  <a:lnTo>
                    <a:pt x="319" y="80"/>
                  </a:lnTo>
                  <a:lnTo>
                    <a:pt x="319" y="76"/>
                  </a:lnTo>
                  <a:lnTo>
                    <a:pt x="320" y="76"/>
                  </a:lnTo>
                  <a:lnTo>
                    <a:pt x="320" y="79"/>
                  </a:lnTo>
                  <a:lnTo>
                    <a:pt x="320" y="78"/>
                  </a:lnTo>
                  <a:lnTo>
                    <a:pt x="322" y="72"/>
                  </a:lnTo>
                  <a:lnTo>
                    <a:pt x="322" y="65"/>
                  </a:lnTo>
                  <a:lnTo>
                    <a:pt x="323" y="66"/>
                  </a:lnTo>
                  <a:lnTo>
                    <a:pt x="323" y="78"/>
                  </a:lnTo>
                  <a:lnTo>
                    <a:pt x="323" y="93"/>
                  </a:lnTo>
                  <a:lnTo>
                    <a:pt x="324" y="105"/>
                  </a:lnTo>
                  <a:lnTo>
                    <a:pt x="324" y="113"/>
                  </a:lnTo>
                  <a:lnTo>
                    <a:pt x="325" y="99"/>
                  </a:lnTo>
                  <a:lnTo>
                    <a:pt x="325" y="86"/>
                  </a:lnTo>
                  <a:lnTo>
                    <a:pt x="325" y="74"/>
                  </a:lnTo>
                  <a:lnTo>
                    <a:pt x="326" y="66"/>
                  </a:lnTo>
                  <a:lnTo>
                    <a:pt x="326" y="73"/>
                  </a:lnTo>
                  <a:lnTo>
                    <a:pt x="327" y="81"/>
                  </a:lnTo>
                  <a:lnTo>
                    <a:pt x="327" y="85"/>
                  </a:lnTo>
                  <a:lnTo>
                    <a:pt x="329" y="95"/>
                  </a:lnTo>
                  <a:lnTo>
                    <a:pt x="329" y="84"/>
                  </a:lnTo>
                  <a:lnTo>
                    <a:pt x="329" y="77"/>
                  </a:lnTo>
                  <a:lnTo>
                    <a:pt x="330" y="76"/>
                  </a:lnTo>
                  <a:lnTo>
                    <a:pt x="330" y="80"/>
                  </a:lnTo>
                  <a:lnTo>
                    <a:pt x="331" y="92"/>
                  </a:lnTo>
                  <a:lnTo>
                    <a:pt x="331" y="111"/>
                  </a:lnTo>
                  <a:lnTo>
                    <a:pt x="331" y="111"/>
                  </a:lnTo>
                  <a:lnTo>
                    <a:pt x="332" y="111"/>
                  </a:lnTo>
                  <a:lnTo>
                    <a:pt x="332" y="111"/>
                  </a:lnTo>
                  <a:lnTo>
                    <a:pt x="333" y="111"/>
                  </a:lnTo>
                  <a:lnTo>
                    <a:pt x="333" y="104"/>
                  </a:lnTo>
                  <a:lnTo>
                    <a:pt x="333" y="92"/>
                  </a:lnTo>
                  <a:lnTo>
                    <a:pt x="335" y="87"/>
                  </a:lnTo>
                  <a:lnTo>
                    <a:pt x="335" y="85"/>
                  </a:lnTo>
                  <a:lnTo>
                    <a:pt x="336" y="86"/>
                  </a:lnTo>
                  <a:lnTo>
                    <a:pt x="336" y="85"/>
                  </a:lnTo>
                  <a:lnTo>
                    <a:pt x="337" y="83"/>
                  </a:lnTo>
                  <a:lnTo>
                    <a:pt x="337" y="93"/>
                  </a:lnTo>
                  <a:lnTo>
                    <a:pt x="337" y="102"/>
                  </a:lnTo>
                  <a:lnTo>
                    <a:pt x="338" y="104"/>
                  </a:lnTo>
                  <a:lnTo>
                    <a:pt x="338" y="106"/>
                  </a:lnTo>
                  <a:lnTo>
                    <a:pt x="339" y="97"/>
                  </a:lnTo>
                  <a:lnTo>
                    <a:pt x="339" y="96"/>
                  </a:lnTo>
                  <a:lnTo>
                    <a:pt x="339" y="90"/>
                  </a:lnTo>
                  <a:lnTo>
                    <a:pt x="340" y="92"/>
                  </a:lnTo>
                  <a:lnTo>
                    <a:pt x="340" y="91"/>
                  </a:lnTo>
                  <a:lnTo>
                    <a:pt x="342" y="99"/>
                  </a:lnTo>
                  <a:lnTo>
                    <a:pt x="342" y="108"/>
                  </a:lnTo>
                  <a:lnTo>
                    <a:pt x="343" y="98"/>
                  </a:lnTo>
                  <a:lnTo>
                    <a:pt x="343" y="95"/>
                  </a:lnTo>
                  <a:lnTo>
                    <a:pt x="343" y="99"/>
                  </a:lnTo>
                  <a:lnTo>
                    <a:pt x="344" y="100"/>
                  </a:lnTo>
                  <a:lnTo>
                    <a:pt x="344" y="115"/>
                  </a:lnTo>
                  <a:lnTo>
                    <a:pt x="345" y="109"/>
                  </a:lnTo>
                  <a:lnTo>
                    <a:pt x="345" y="95"/>
                  </a:lnTo>
                  <a:lnTo>
                    <a:pt x="345" y="90"/>
                  </a:lnTo>
                  <a:lnTo>
                    <a:pt x="346" y="97"/>
                  </a:lnTo>
                  <a:lnTo>
                    <a:pt x="346" y="97"/>
                  </a:lnTo>
                  <a:lnTo>
                    <a:pt x="348" y="100"/>
                  </a:lnTo>
                  <a:lnTo>
                    <a:pt x="348" y="99"/>
                  </a:lnTo>
                  <a:lnTo>
                    <a:pt x="348" y="97"/>
                  </a:lnTo>
                  <a:lnTo>
                    <a:pt x="349" y="95"/>
                  </a:lnTo>
                  <a:lnTo>
                    <a:pt x="349" y="95"/>
                  </a:lnTo>
                  <a:lnTo>
                    <a:pt x="350" y="90"/>
                  </a:lnTo>
                  <a:lnTo>
                    <a:pt x="350" y="95"/>
                  </a:lnTo>
                  <a:lnTo>
                    <a:pt x="351" y="109"/>
                  </a:lnTo>
                  <a:lnTo>
                    <a:pt x="351" y="115"/>
                  </a:lnTo>
                  <a:lnTo>
                    <a:pt x="351" y="121"/>
                  </a:lnTo>
                  <a:lnTo>
                    <a:pt x="352" y="111"/>
                  </a:lnTo>
                  <a:lnTo>
                    <a:pt x="352" y="103"/>
                  </a:lnTo>
                  <a:lnTo>
                    <a:pt x="353" y="92"/>
                  </a:lnTo>
                  <a:lnTo>
                    <a:pt x="353" y="95"/>
                  </a:lnTo>
                  <a:lnTo>
                    <a:pt x="353" y="95"/>
                  </a:lnTo>
                  <a:lnTo>
                    <a:pt x="355" y="102"/>
                  </a:lnTo>
                  <a:lnTo>
                    <a:pt x="355" y="98"/>
                  </a:lnTo>
                  <a:lnTo>
                    <a:pt x="356" y="97"/>
                  </a:lnTo>
                  <a:lnTo>
                    <a:pt x="356" y="104"/>
                  </a:lnTo>
                  <a:lnTo>
                    <a:pt x="357" y="116"/>
                  </a:lnTo>
                  <a:lnTo>
                    <a:pt x="357" y="104"/>
                  </a:lnTo>
                  <a:lnTo>
                    <a:pt x="357" y="91"/>
                  </a:lnTo>
                  <a:lnTo>
                    <a:pt x="358" y="87"/>
                  </a:lnTo>
                  <a:lnTo>
                    <a:pt x="358" y="91"/>
                  </a:lnTo>
                  <a:lnTo>
                    <a:pt x="359" y="108"/>
                  </a:lnTo>
                  <a:lnTo>
                    <a:pt x="359" y="111"/>
                  </a:lnTo>
                  <a:lnTo>
                    <a:pt x="359" y="97"/>
                  </a:lnTo>
                  <a:lnTo>
                    <a:pt x="361" y="85"/>
                  </a:lnTo>
                  <a:lnTo>
                    <a:pt x="361" y="84"/>
                  </a:lnTo>
                  <a:lnTo>
                    <a:pt x="362" y="89"/>
                  </a:lnTo>
                  <a:lnTo>
                    <a:pt x="362" y="96"/>
                  </a:lnTo>
                  <a:lnTo>
                    <a:pt x="362" y="104"/>
                  </a:lnTo>
                  <a:lnTo>
                    <a:pt x="363" y="100"/>
                  </a:lnTo>
                  <a:lnTo>
                    <a:pt x="363" y="92"/>
                  </a:lnTo>
                  <a:lnTo>
                    <a:pt x="364" y="90"/>
                  </a:lnTo>
                  <a:lnTo>
                    <a:pt x="364" y="89"/>
                  </a:lnTo>
                  <a:lnTo>
                    <a:pt x="365" y="86"/>
                  </a:lnTo>
                  <a:lnTo>
                    <a:pt x="365" y="89"/>
                  </a:lnTo>
                  <a:lnTo>
                    <a:pt x="365" y="80"/>
                  </a:lnTo>
                  <a:lnTo>
                    <a:pt x="366" y="79"/>
                  </a:lnTo>
                  <a:lnTo>
                    <a:pt x="366" y="83"/>
                  </a:lnTo>
                  <a:lnTo>
                    <a:pt x="368" y="85"/>
                  </a:lnTo>
                  <a:lnTo>
                    <a:pt x="368" y="83"/>
                  </a:lnTo>
                  <a:lnTo>
                    <a:pt x="368" y="70"/>
                  </a:lnTo>
                  <a:lnTo>
                    <a:pt x="369" y="61"/>
                  </a:lnTo>
                  <a:lnTo>
                    <a:pt x="369" y="65"/>
                  </a:lnTo>
                  <a:lnTo>
                    <a:pt x="370" y="78"/>
                  </a:lnTo>
                  <a:lnTo>
                    <a:pt x="370" y="86"/>
                  </a:lnTo>
                  <a:lnTo>
                    <a:pt x="371" y="97"/>
                  </a:lnTo>
                  <a:lnTo>
                    <a:pt x="371" y="95"/>
                  </a:lnTo>
                  <a:lnTo>
                    <a:pt x="371" y="93"/>
                  </a:lnTo>
                  <a:lnTo>
                    <a:pt x="372" y="84"/>
                  </a:lnTo>
                  <a:lnTo>
                    <a:pt x="372" y="71"/>
                  </a:lnTo>
                  <a:lnTo>
                    <a:pt x="374" y="64"/>
                  </a:lnTo>
                  <a:lnTo>
                    <a:pt x="374" y="74"/>
                  </a:lnTo>
                  <a:lnTo>
                    <a:pt x="374" y="77"/>
                  </a:lnTo>
                  <a:lnTo>
                    <a:pt x="375" y="87"/>
                  </a:lnTo>
                  <a:lnTo>
                    <a:pt x="375" y="86"/>
                  </a:lnTo>
                  <a:lnTo>
                    <a:pt x="376" y="90"/>
                  </a:lnTo>
                  <a:lnTo>
                    <a:pt x="376" y="87"/>
                  </a:lnTo>
                  <a:lnTo>
                    <a:pt x="377" y="98"/>
                  </a:lnTo>
                  <a:lnTo>
                    <a:pt x="377" y="100"/>
                  </a:lnTo>
                  <a:lnTo>
                    <a:pt x="377" y="100"/>
                  </a:lnTo>
                  <a:lnTo>
                    <a:pt x="378" y="99"/>
                  </a:lnTo>
                  <a:lnTo>
                    <a:pt x="378" y="96"/>
                  </a:lnTo>
                  <a:lnTo>
                    <a:pt x="379" y="92"/>
                  </a:lnTo>
                  <a:lnTo>
                    <a:pt x="379" y="99"/>
                  </a:lnTo>
                  <a:lnTo>
                    <a:pt x="379" y="102"/>
                  </a:lnTo>
                  <a:lnTo>
                    <a:pt x="381" y="106"/>
                  </a:lnTo>
                  <a:lnTo>
                    <a:pt x="381" y="98"/>
                  </a:lnTo>
                  <a:lnTo>
                    <a:pt x="382" y="87"/>
                  </a:lnTo>
                  <a:lnTo>
                    <a:pt x="382" y="80"/>
                  </a:lnTo>
                  <a:lnTo>
                    <a:pt x="383" y="79"/>
                  </a:lnTo>
                  <a:lnTo>
                    <a:pt x="383" y="90"/>
                  </a:lnTo>
                  <a:lnTo>
                    <a:pt x="383" y="91"/>
                  </a:lnTo>
                  <a:lnTo>
                    <a:pt x="384" y="95"/>
                  </a:lnTo>
                  <a:lnTo>
                    <a:pt x="384" y="103"/>
                  </a:lnTo>
                  <a:lnTo>
                    <a:pt x="385" y="106"/>
                  </a:lnTo>
                  <a:lnTo>
                    <a:pt x="385" y="117"/>
                  </a:lnTo>
                  <a:lnTo>
                    <a:pt x="385" y="121"/>
                  </a:lnTo>
                  <a:lnTo>
                    <a:pt x="387" y="115"/>
                  </a:lnTo>
                  <a:lnTo>
                    <a:pt x="387" y="103"/>
                  </a:lnTo>
                  <a:lnTo>
                    <a:pt x="388" y="91"/>
                  </a:lnTo>
                  <a:lnTo>
                    <a:pt x="388" y="90"/>
                  </a:lnTo>
                  <a:lnTo>
                    <a:pt x="389" y="87"/>
                  </a:lnTo>
                  <a:lnTo>
                    <a:pt x="389" y="95"/>
                  </a:lnTo>
                  <a:lnTo>
                    <a:pt x="389" y="100"/>
                  </a:lnTo>
                  <a:lnTo>
                    <a:pt x="390" y="99"/>
                  </a:lnTo>
                  <a:lnTo>
                    <a:pt x="390" y="92"/>
                  </a:lnTo>
                  <a:lnTo>
                    <a:pt x="391" y="89"/>
                  </a:lnTo>
                  <a:lnTo>
                    <a:pt x="391" y="89"/>
                  </a:lnTo>
                  <a:lnTo>
                    <a:pt x="391" y="95"/>
                  </a:lnTo>
                  <a:lnTo>
                    <a:pt x="393" y="103"/>
                  </a:lnTo>
                  <a:lnTo>
                    <a:pt x="393" y="108"/>
                  </a:lnTo>
                  <a:lnTo>
                    <a:pt x="394" y="99"/>
                  </a:lnTo>
                  <a:lnTo>
                    <a:pt x="394" y="100"/>
                  </a:lnTo>
                  <a:lnTo>
                    <a:pt x="395" y="97"/>
                  </a:lnTo>
                  <a:lnTo>
                    <a:pt x="395" y="98"/>
                  </a:lnTo>
                  <a:lnTo>
                    <a:pt x="395" y="89"/>
                  </a:lnTo>
                  <a:lnTo>
                    <a:pt x="396" y="84"/>
                  </a:lnTo>
                  <a:lnTo>
                    <a:pt x="396" y="96"/>
                  </a:lnTo>
                  <a:lnTo>
                    <a:pt x="397" y="108"/>
                  </a:lnTo>
                  <a:lnTo>
                    <a:pt x="397" y="115"/>
                  </a:lnTo>
                  <a:lnTo>
                    <a:pt x="397" y="95"/>
                  </a:lnTo>
                  <a:lnTo>
                    <a:pt x="398" y="63"/>
                  </a:lnTo>
                  <a:lnTo>
                    <a:pt x="398" y="40"/>
                  </a:lnTo>
                  <a:lnTo>
                    <a:pt x="400" y="13"/>
                  </a:lnTo>
                  <a:lnTo>
                    <a:pt x="400" y="12"/>
                  </a:lnTo>
                  <a:lnTo>
                    <a:pt x="401" y="22"/>
                  </a:lnTo>
                  <a:lnTo>
                    <a:pt x="401" y="38"/>
                  </a:lnTo>
                  <a:lnTo>
                    <a:pt x="401" y="55"/>
                  </a:lnTo>
                  <a:lnTo>
                    <a:pt x="402" y="72"/>
                  </a:lnTo>
                  <a:lnTo>
                    <a:pt x="402" y="71"/>
                  </a:lnTo>
                  <a:lnTo>
                    <a:pt x="403" y="77"/>
                  </a:lnTo>
                  <a:lnTo>
                    <a:pt x="403" y="79"/>
                  </a:lnTo>
                  <a:lnTo>
                    <a:pt x="403" y="79"/>
                  </a:lnTo>
                  <a:lnTo>
                    <a:pt x="404" y="80"/>
                  </a:lnTo>
                  <a:lnTo>
                    <a:pt x="404" y="84"/>
                  </a:lnTo>
                  <a:lnTo>
                    <a:pt x="406" y="85"/>
                  </a:lnTo>
                  <a:lnTo>
                    <a:pt x="406" y="84"/>
                  </a:lnTo>
                  <a:lnTo>
                    <a:pt x="407" y="71"/>
                  </a:lnTo>
                  <a:lnTo>
                    <a:pt x="407" y="64"/>
                  </a:lnTo>
                  <a:lnTo>
                    <a:pt x="407" y="68"/>
                  </a:lnTo>
                  <a:lnTo>
                    <a:pt x="408" y="80"/>
                  </a:lnTo>
                  <a:lnTo>
                    <a:pt x="408" y="95"/>
                  </a:lnTo>
                  <a:lnTo>
                    <a:pt x="409" y="106"/>
                  </a:lnTo>
                  <a:lnTo>
                    <a:pt x="409" y="106"/>
                  </a:lnTo>
                  <a:lnTo>
                    <a:pt x="410" y="106"/>
                  </a:lnTo>
                  <a:lnTo>
                    <a:pt x="410" y="99"/>
                  </a:lnTo>
                  <a:lnTo>
                    <a:pt x="410" y="97"/>
                  </a:lnTo>
                  <a:lnTo>
                    <a:pt x="411" y="89"/>
                  </a:lnTo>
                  <a:lnTo>
                    <a:pt x="411" y="85"/>
                  </a:lnTo>
                  <a:lnTo>
                    <a:pt x="413" y="86"/>
                  </a:lnTo>
                  <a:lnTo>
                    <a:pt x="413" y="93"/>
                  </a:lnTo>
                  <a:lnTo>
                    <a:pt x="413" y="95"/>
                  </a:lnTo>
                  <a:lnTo>
                    <a:pt x="414" y="98"/>
                  </a:lnTo>
                  <a:lnTo>
                    <a:pt x="414" y="85"/>
                  </a:lnTo>
                  <a:lnTo>
                    <a:pt x="415" y="78"/>
                  </a:lnTo>
                  <a:lnTo>
                    <a:pt x="415" y="72"/>
                  </a:lnTo>
                  <a:lnTo>
                    <a:pt x="416" y="66"/>
                  </a:lnTo>
                  <a:lnTo>
                    <a:pt x="416" y="70"/>
                  </a:lnTo>
                  <a:lnTo>
                    <a:pt x="416" y="87"/>
                  </a:lnTo>
                  <a:lnTo>
                    <a:pt x="417" y="91"/>
                  </a:lnTo>
                  <a:lnTo>
                    <a:pt x="417" y="90"/>
                  </a:lnTo>
                  <a:lnTo>
                    <a:pt x="419" y="84"/>
                  </a:lnTo>
                  <a:lnTo>
                    <a:pt x="419" y="79"/>
                  </a:lnTo>
                  <a:lnTo>
                    <a:pt x="419" y="80"/>
                  </a:lnTo>
                  <a:lnTo>
                    <a:pt x="420" y="95"/>
                  </a:lnTo>
                  <a:lnTo>
                    <a:pt x="420" y="92"/>
                  </a:lnTo>
                  <a:lnTo>
                    <a:pt x="421" y="83"/>
                  </a:lnTo>
                  <a:lnTo>
                    <a:pt x="421" y="71"/>
                  </a:lnTo>
                  <a:lnTo>
                    <a:pt x="422" y="74"/>
                  </a:lnTo>
                  <a:lnTo>
                    <a:pt x="422" y="84"/>
                  </a:lnTo>
                  <a:lnTo>
                    <a:pt x="422" y="102"/>
                  </a:lnTo>
                  <a:lnTo>
                    <a:pt x="423" y="112"/>
                  </a:lnTo>
                  <a:lnTo>
                    <a:pt x="423" y="97"/>
                  </a:lnTo>
                  <a:lnTo>
                    <a:pt x="424" y="81"/>
                  </a:lnTo>
                  <a:lnTo>
                    <a:pt x="424" y="73"/>
                  </a:lnTo>
                  <a:lnTo>
                    <a:pt x="426" y="74"/>
                  </a:lnTo>
                  <a:lnTo>
                    <a:pt x="426" y="78"/>
                  </a:lnTo>
                  <a:lnTo>
                    <a:pt x="426" y="85"/>
                  </a:lnTo>
                  <a:lnTo>
                    <a:pt x="427" y="84"/>
                  </a:lnTo>
                  <a:lnTo>
                    <a:pt x="427" y="87"/>
                  </a:lnTo>
                  <a:lnTo>
                    <a:pt x="428" y="81"/>
                  </a:lnTo>
                  <a:lnTo>
                    <a:pt x="428" y="84"/>
                  </a:lnTo>
                  <a:lnTo>
                    <a:pt x="428" y="90"/>
                  </a:lnTo>
                  <a:lnTo>
                    <a:pt x="429" y="96"/>
                  </a:lnTo>
                  <a:lnTo>
                    <a:pt x="429" y="98"/>
                  </a:lnTo>
                  <a:lnTo>
                    <a:pt x="430" y="98"/>
                  </a:lnTo>
                  <a:lnTo>
                    <a:pt x="430" y="96"/>
                  </a:lnTo>
                  <a:lnTo>
                    <a:pt x="432" y="100"/>
                  </a:lnTo>
                  <a:lnTo>
                    <a:pt x="432" y="105"/>
                  </a:lnTo>
                  <a:lnTo>
                    <a:pt x="432" y="97"/>
                  </a:lnTo>
                  <a:lnTo>
                    <a:pt x="433" y="93"/>
                  </a:lnTo>
                  <a:lnTo>
                    <a:pt x="433" y="89"/>
                  </a:lnTo>
                  <a:lnTo>
                    <a:pt x="434" y="90"/>
                  </a:lnTo>
                  <a:lnTo>
                    <a:pt x="434" y="97"/>
                  </a:lnTo>
                  <a:lnTo>
                    <a:pt x="434" y="103"/>
                  </a:lnTo>
                  <a:lnTo>
                    <a:pt x="435" y="98"/>
                  </a:lnTo>
                  <a:lnTo>
                    <a:pt x="435" y="95"/>
                  </a:lnTo>
                  <a:lnTo>
                    <a:pt x="436" y="89"/>
                  </a:lnTo>
                  <a:lnTo>
                    <a:pt x="436" y="86"/>
                  </a:lnTo>
                  <a:lnTo>
                    <a:pt x="437" y="89"/>
                  </a:lnTo>
                  <a:lnTo>
                    <a:pt x="437" y="96"/>
                  </a:lnTo>
                  <a:lnTo>
                    <a:pt x="437" y="99"/>
                  </a:lnTo>
                  <a:lnTo>
                    <a:pt x="439" y="103"/>
                  </a:lnTo>
                  <a:lnTo>
                    <a:pt x="439" y="100"/>
                  </a:lnTo>
                  <a:lnTo>
                    <a:pt x="440" y="100"/>
                  </a:lnTo>
                  <a:lnTo>
                    <a:pt x="440" y="95"/>
                  </a:lnTo>
                  <a:lnTo>
                    <a:pt x="441" y="89"/>
                  </a:lnTo>
                  <a:lnTo>
                    <a:pt x="441" y="87"/>
                  </a:lnTo>
                  <a:lnTo>
                    <a:pt x="441" y="89"/>
                  </a:lnTo>
                  <a:lnTo>
                    <a:pt x="442" y="89"/>
                  </a:lnTo>
                  <a:lnTo>
                    <a:pt x="442" y="90"/>
                  </a:lnTo>
                  <a:lnTo>
                    <a:pt x="443" y="87"/>
                  </a:lnTo>
                  <a:lnTo>
                    <a:pt x="443" y="90"/>
                  </a:lnTo>
                  <a:lnTo>
                    <a:pt x="443" y="91"/>
                  </a:lnTo>
                  <a:lnTo>
                    <a:pt x="445" y="92"/>
                  </a:lnTo>
                  <a:lnTo>
                    <a:pt x="445" y="95"/>
                  </a:lnTo>
                  <a:lnTo>
                    <a:pt x="446" y="96"/>
                  </a:lnTo>
                  <a:lnTo>
                    <a:pt x="446" y="93"/>
                  </a:lnTo>
                  <a:lnTo>
                    <a:pt x="447" y="91"/>
                  </a:lnTo>
                  <a:lnTo>
                    <a:pt x="447" y="92"/>
                  </a:lnTo>
                  <a:lnTo>
                    <a:pt x="447" y="98"/>
                  </a:lnTo>
                  <a:lnTo>
                    <a:pt x="448" y="106"/>
                  </a:lnTo>
                  <a:lnTo>
                    <a:pt x="448" y="106"/>
                  </a:lnTo>
                  <a:lnTo>
                    <a:pt x="449" y="95"/>
                  </a:lnTo>
                  <a:lnTo>
                    <a:pt x="449" y="91"/>
                  </a:lnTo>
                  <a:lnTo>
                    <a:pt x="450" y="99"/>
                  </a:lnTo>
                  <a:lnTo>
                    <a:pt x="450" y="109"/>
                  </a:lnTo>
                  <a:lnTo>
                    <a:pt x="450" y="119"/>
                  </a:lnTo>
                  <a:lnTo>
                    <a:pt x="452" y="106"/>
                  </a:lnTo>
                  <a:lnTo>
                    <a:pt x="452" y="92"/>
                  </a:lnTo>
                  <a:lnTo>
                    <a:pt x="453" y="87"/>
                  </a:lnTo>
                  <a:lnTo>
                    <a:pt x="453" y="84"/>
                  </a:lnTo>
                  <a:lnTo>
                    <a:pt x="453" y="81"/>
                  </a:lnTo>
                  <a:lnTo>
                    <a:pt x="454" y="80"/>
                  </a:lnTo>
                  <a:lnTo>
                    <a:pt x="454" y="84"/>
                  </a:lnTo>
                  <a:lnTo>
                    <a:pt x="455" y="89"/>
                  </a:lnTo>
                  <a:lnTo>
                    <a:pt x="455" y="90"/>
                  </a:lnTo>
                  <a:lnTo>
                    <a:pt x="456" y="90"/>
                  </a:lnTo>
                  <a:lnTo>
                    <a:pt x="456" y="81"/>
                  </a:lnTo>
                  <a:lnTo>
                    <a:pt x="456" y="84"/>
                  </a:lnTo>
                  <a:lnTo>
                    <a:pt x="458" y="95"/>
                  </a:lnTo>
                  <a:lnTo>
                    <a:pt x="458" y="99"/>
                  </a:lnTo>
                  <a:lnTo>
                    <a:pt x="459" y="99"/>
                  </a:lnTo>
                  <a:lnTo>
                    <a:pt x="459" y="100"/>
                  </a:lnTo>
                  <a:lnTo>
                    <a:pt x="460" y="98"/>
                  </a:lnTo>
                  <a:lnTo>
                    <a:pt x="460" y="96"/>
                  </a:lnTo>
                  <a:lnTo>
                    <a:pt x="460" y="93"/>
                  </a:lnTo>
                  <a:lnTo>
                    <a:pt x="461" y="98"/>
                  </a:lnTo>
                  <a:lnTo>
                    <a:pt x="461" y="103"/>
                  </a:lnTo>
                  <a:lnTo>
                    <a:pt x="462" y="109"/>
                  </a:lnTo>
                  <a:lnTo>
                    <a:pt x="462" y="103"/>
                  </a:lnTo>
                  <a:lnTo>
                    <a:pt x="463" y="102"/>
                  </a:lnTo>
                  <a:lnTo>
                    <a:pt x="463" y="104"/>
                  </a:lnTo>
                  <a:lnTo>
                    <a:pt x="463" y="106"/>
                  </a:lnTo>
                  <a:lnTo>
                    <a:pt x="465" y="91"/>
                  </a:lnTo>
                  <a:lnTo>
                    <a:pt x="465" y="81"/>
                  </a:lnTo>
                  <a:lnTo>
                    <a:pt x="466" y="83"/>
                  </a:lnTo>
                  <a:lnTo>
                    <a:pt x="466" y="95"/>
                  </a:lnTo>
                  <a:lnTo>
                    <a:pt x="466" y="104"/>
                  </a:lnTo>
                  <a:lnTo>
                    <a:pt x="467" y="102"/>
                  </a:lnTo>
                  <a:lnTo>
                    <a:pt x="467" y="84"/>
                  </a:lnTo>
                  <a:lnTo>
                    <a:pt x="468" y="78"/>
                  </a:lnTo>
                  <a:lnTo>
                    <a:pt x="468" y="83"/>
                  </a:lnTo>
                  <a:lnTo>
                    <a:pt x="469" y="95"/>
                  </a:lnTo>
                  <a:lnTo>
                    <a:pt x="469" y="90"/>
                  </a:lnTo>
                  <a:lnTo>
                    <a:pt x="469" y="90"/>
                  </a:lnTo>
                  <a:lnTo>
                    <a:pt x="471" y="95"/>
                  </a:lnTo>
                  <a:lnTo>
                    <a:pt x="471" y="90"/>
                  </a:lnTo>
                  <a:lnTo>
                    <a:pt x="472" y="93"/>
                  </a:lnTo>
                  <a:lnTo>
                    <a:pt x="472" y="89"/>
                  </a:lnTo>
                  <a:lnTo>
                    <a:pt x="473" y="79"/>
                  </a:lnTo>
                  <a:lnTo>
                    <a:pt x="473" y="80"/>
                  </a:lnTo>
                  <a:lnTo>
                    <a:pt x="473" y="96"/>
                  </a:lnTo>
                  <a:lnTo>
                    <a:pt x="474" y="106"/>
                  </a:lnTo>
                  <a:lnTo>
                    <a:pt x="474" y="106"/>
                  </a:lnTo>
                  <a:lnTo>
                    <a:pt x="475" y="98"/>
                  </a:lnTo>
                  <a:lnTo>
                    <a:pt x="475" y="91"/>
                  </a:lnTo>
                  <a:lnTo>
                    <a:pt x="476" y="92"/>
                  </a:lnTo>
                  <a:lnTo>
                    <a:pt x="476" y="96"/>
                  </a:lnTo>
                  <a:lnTo>
                    <a:pt x="476" y="105"/>
                  </a:lnTo>
                  <a:lnTo>
                    <a:pt x="478" y="95"/>
                  </a:lnTo>
                  <a:lnTo>
                    <a:pt x="478" y="95"/>
                  </a:lnTo>
                  <a:lnTo>
                    <a:pt x="479" y="98"/>
                  </a:lnTo>
                  <a:lnTo>
                    <a:pt x="479" y="96"/>
                  </a:lnTo>
                  <a:lnTo>
                    <a:pt x="479" y="97"/>
                  </a:lnTo>
                  <a:lnTo>
                    <a:pt x="480" y="99"/>
                  </a:lnTo>
                  <a:lnTo>
                    <a:pt x="480" y="96"/>
                  </a:lnTo>
                  <a:lnTo>
                    <a:pt x="481" y="96"/>
                  </a:lnTo>
                  <a:lnTo>
                    <a:pt x="481" y="100"/>
                  </a:lnTo>
                  <a:lnTo>
                    <a:pt x="482" y="108"/>
                  </a:lnTo>
                  <a:lnTo>
                    <a:pt x="482" y="113"/>
                  </a:lnTo>
                  <a:lnTo>
                    <a:pt x="482" y="113"/>
                  </a:lnTo>
                  <a:lnTo>
                    <a:pt x="484" y="112"/>
                  </a:lnTo>
                  <a:lnTo>
                    <a:pt x="484" y="104"/>
                  </a:lnTo>
                  <a:lnTo>
                    <a:pt x="485" y="106"/>
                  </a:lnTo>
                  <a:lnTo>
                    <a:pt x="485" y="99"/>
                  </a:lnTo>
                  <a:lnTo>
                    <a:pt x="486" y="104"/>
                  </a:lnTo>
                  <a:lnTo>
                    <a:pt x="486" y="105"/>
                  </a:lnTo>
                  <a:lnTo>
                    <a:pt x="486" y="105"/>
                  </a:lnTo>
                  <a:lnTo>
                    <a:pt x="487" y="104"/>
                  </a:lnTo>
                  <a:lnTo>
                    <a:pt x="487" y="109"/>
                  </a:lnTo>
                  <a:lnTo>
                    <a:pt x="488" y="110"/>
                  </a:lnTo>
                  <a:lnTo>
                    <a:pt x="488" y="118"/>
                  </a:lnTo>
                  <a:lnTo>
                    <a:pt x="489" y="113"/>
                  </a:lnTo>
                  <a:lnTo>
                    <a:pt x="489" y="104"/>
                  </a:lnTo>
                  <a:lnTo>
                    <a:pt x="489" y="92"/>
                  </a:lnTo>
                  <a:lnTo>
                    <a:pt x="491" y="93"/>
                  </a:lnTo>
                  <a:lnTo>
                    <a:pt x="491" y="93"/>
                  </a:lnTo>
                  <a:lnTo>
                    <a:pt x="492" y="95"/>
                  </a:lnTo>
                  <a:lnTo>
                    <a:pt x="492" y="102"/>
                  </a:lnTo>
                  <a:lnTo>
                    <a:pt x="493" y="104"/>
                  </a:lnTo>
                  <a:lnTo>
                    <a:pt x="493" y="103"/>
                  </a:lnTo>
                  <a:lnTo>
                    <a:pt x="493" y="102"/>
                  </a:lnTo>
                  <a:lnTo>
                    <a:pt x="494" y="100"/>
                  </a:lnTo>
                  <a:lnTo>
                    <a:pt x="494" y="99"/>
                  </a:lnTo>
                  <a:lnTo>
                    <a:pt x="495" y="98"/>
                  </a:lnTo>
                  <a:lnTo>
                    <a:pt x="495" y="97"/>
                  </a:lnTo>
                  <a:lnTo>
                    <a:pt x="495" y="89"/>
                  </a:lnTo>
                  <a:lnTo>
                    <a:pt x="497" y="83"/>
                  </a:lnTo>
                  <a:lnTo>
                    <a:pt x="497" y="78"/>
                  </a:lnTo>
                  <a:lnTo>
                    <a:pt x="498" y="77"/>
                  </a:lnTo>
                  <a:lnTo>
                    <a:pt x="498" y="78"/>
                  </a:lnTo>
                  <a:lnTo>
                    <a:pt x="499" y="86"/>
                  </a:lnTo>
                  <a:lnTo>
                    <a:pt x="499" y="91"/>
                  </a:lnTo>
                  <a:lnTo>
                    <a:pt x="499" y="89"/>
                  </a:lnTo>
                  <a:lnTo>
                    <a:pt x="500" y="90"/>
                  </a:lnTo>
                  <a:lnTo>
                    <a:pt x="500" y="86"/>
                  </a:lnTo>
                  <a:lnTo>
                    <a:pt x="501" y="80"/>
                  </a:lnTo>
                  <a:lnTo>
                    <a:pt x="501" y="84"/>
                  </a:lnTo>
                  <a:lnTo>
                    <a:pt x="503" y="80"/>
                  </a:lnTo>
                  <a:lnTo>
                    <a:pt x="503" y="80"/>
                  </a:lnTo>
                  <a:lnTo>
                    <a:pt x="503" y="84"/>
                  </a:lnTo>
                  <a:lnTo>
                    <a:pt x="504" y="83"/>
                  </a:lnTo>
                  <a:lnTo>
                    <a:pt x="504" y="73"/>
                  </a:lnTo>
                  <a:lnTo>
                    <a:pt x="505" y="65"/>
                  </a:lnTo>
                  <a:lnTo>
                    <a:pt x="505" y="63"/>
                  </a:lnTo>
                  <a:lnTo>
                    <a:pt x="506" y="66"/>
                  </a:lnTo>
                  <a:lnTo>
                    <a:pt x="506" y="73"/>
                  </a:lnTo>
                  <a:lnTo>
                    <a:pt x="506" y="74"/>
                  </a:lnTo>
                  <a:lnTo>
                    <a:pt x="507" y="67"/>
                  </a:lnTo>
                  <a:lnTo>
                    <a:pt x="507" y="66"/>
                  </a:lnTo>
                  <a:lnTo>
                    <a:pt x="508" y="67"/>
                  </a:lnTo>
                  <a:lnTo>
                    <a:pt x="508" y="76"/>
                  </a:lnTo>
                  <a:lnTo>
                    <a:pt x="510" y="86"/>
                  </a:lnTo>
                  <a:lnTo>
                    <a:pt x="510" y="85"/>
                  </a:lnTo>
                  <a:lnTo>
                    <a:pt x="510" y="83"/>
                  </a:lnTo>
                  <a:lnTo>
                    <a:pt x="511" y="81"/>
                  </a:lnTo>
                  <a:lnTo>
                    <a:pt x="511" y="78"/>
                  </a:lnTo>
                  <a:lnTo>
                    <a:pt x="512" y="80"/>
                  </a:lnTo>
                  <a:lnTo>
                    <a:pt x="512" y="86"/>
                  </a:lnTo>
                  <a:lnTo>
                    <a:pt x="513" y="89"/>
                  </a:lnTo>
                  <a:lnTo>
                    <a:pt x="513" y="95"/>
                  </a:lnTo>
                  <a:lnTo>
                    <a:pt x="513" y="104"/>
                  </a:lnTo>
                  <a:lnTo>
                    <a:pt x="514" y="100"/>
                  </a:lnTo>
                  <a:lnTo>
                    <a:pt x="514" y="99"/>
                  </a:lnTo>
                  <a:lnTo>
                    <a:pt x="516" y="95"/>
                  </a:lnTo>
                  <a:lnTo>
                    <a:pt x="516" y="91"/>
                  </a:lnTo>
                  <a:lnTo>
                    <a:pt x="517" y="92"/>
                  </a:lnTo>
                  <a:lnTo>
                    <a:pt x="517" y="92"/>
                  </a:lnTo>
                  <a:lnTo>
                    <a:pt x="517" y="92"/>
                  </a:lnTo>
                  <a:lnTo>
                    <a:pt x="518" y="92"/>
                  </a:lnTo>
                  <a:lnTo>
                    <a:pt x="518" y="89"/>
                  </a:lnTo>
                  <a:lnTo>
                    <a:pt x="519" y="84"/>
                  </a:lnTo>
                  <a:lnTo>
                    <a:pt x="519" y="76"/>
                  </a:lnTo>
                  <a:lnTo>
                    <a:pt x="520" y="78"/>
                  </a:lnTo>
                  <a:lnTo>
                    <a:pt x="520" y="85"/>
                  </a:lnTo>
                  <a:lnTo>
                    <a:pt x="520" y="87"/>
                  </a:lnTo>
                  <a:lnTo>
                    <a:pt x="521" y="90"/>
                  </a:lnTo>
                  <a:lnTo>
                    <a:pt x="521" y="91"/>
                  </a:lnTo>
                  <a:lnTo>
                    <a:pt x="523" y="83"/>
                  </a:lnTo>
                  <a:lnTo>
                    <a:pt x="523" y="83"/>
                  </a:lnTo>
                  <a:lnTo>
                    <a:pt x="523" y="85"/>
                  </a:lnTo>
                  <a:lnTo>
                    <a:pt x="524" y="87"/>
                  </a:lnTo>
                  <a:lnTo>
                    <a:pt x="524" y="98"/>
                  </a:lnTo>
                  <a:lnTo>
                    <a:pt x="525" y="100"/>
                  </a:lnTo>
                  <a:lnTo>
                    <a:pt x="525" y="102"/>
                  </a:lnTo>
                  <a:lnTo>
                    <a:pt x="526" y="95"/>
                  </a:lnTo>
                  <a:lnTo>
                    <a:pt x="526" y="93"/>
                  </a:lnTo>
                  <a:lnTo>
                    <a:pt x="526" y="95"/>
                  </a:lnTo>
                  <a:lnTo>
                    <a:pt x="527" y="97"/>
                  </a:lnTo>
                  <a:lnTo>
                    <a:pt x="527" y="98"/>
                  </a:lnTo>
                  <a:lnTo>
                    <a:pt x="529" y="103"/>
                  </a:lnTo>
                  <a:lnTo>
                    <a:pt x="529" y="102"/>
                  </a:lnTo>
                  <a:lnTo>
                    <a:pt x="530" y="105"/>
                  </a:lnTo>
                  <a:lnTo>
                    <a:pt x="530" y="100"/>
                  </a:lnTo>
                  <a:lnTo>
                    <a:pt x="530" y="93"/>
                  </a:lnTo>
                  <a:lnTo>
                    <a:pt x="531" y="85"/>
                  </a:lnTo>
                  <a:lnTo>
                    <a:pt x="531" y="85"/>
                  </a:lnTo>
                  <a:lnTo>
                    <a:pt x="532" y="90"/>
                  </a:lnTo>
                  <a:lnTo>
                    <a:pt x="532" y="103"/>
                  </a:lnTo>
                  <a:lnTo>
                    <a:pt x="533" y="109"/>
                  </a:lnTo>
                  <a:lnTo>
                    <a:pt x="533" y="106"/>
                  </a:lnTo>
                  <a:lnTo>
                    <a:pt x="533" y="100"/>
                  </a:lnTo>
                  <a:lnTo>
                    <a:pt x="534" y="100"/>
                  </a:lnTo>
                  <a:lnTo>
                    <a:pt x="534" y="95"/>
                  </a:lnTo>
                  <a:lnTo>
                    <a:pt x="536" y="92"/>
                  </a:lnTo>
                  <a:lnTo>
                    <a:pt x="536" y="92"/>
                  </a:lnTo>
                  <a:lnTo>
                    <a:pt x="537" y="92"/>
                  </a:lnTo>
                  <a:lnTo>
                    <a:pt x="537" y="90"/>
                  </a:lnTo>
                  <a:lnTo>
                    <a:pt x="537" y="83"/>
                  </a:lnTo>
                  <a:lnTo>
                    <a:pt x="538" y="81"/>
                  </a:lnTo>
                  <a:lnTo>
                    <a:pt x="538" y="87"/>
                  </a:lnTo>
                  <a:lnTo>
                    <a:pt x="539" y="92"/>
                  </a:lnTo>
                  <a:lnTo>
                    <a:pt x="539" y="98"/>
                  </a:lnTo>
                  <a:lnTo>
                    <a:pt x="540" y="103"/>
                  </a:lnTo>
                  <a:lnTo>
                    <a:pt x="540" y="103"/>
                  </a:lnTo>
                  <a:lnTo>
                    <a:pt x="540" y="102"/>
                  </a:lnTo>
                  <a:lnTo>
                    <a:pt x="542" y="96"/>
                  </a:lnTo>
                  <a:lnTo>
                    <a:pt x="542" y="85"/>
                  </a:lnTo>
                  <a:lnTo>
                    <a:pt x="543" y="78"/>
                  </a:lnTo>
                  <a:lnTo>
                    <a:pt x="543" y="84"/>
                  </a:lnTo>
                  <a:lnTo>
                    <a:pt x="544" y="89"/>
                  </a:lnTo>
                  <a:lnTo>
                    <a:pt x="544" y="95"/>
                  </a:lnTo>
                  <a:lnTo>
                    <a:pt x="544" y="97"/>
                  </a:lnTo>
                  <a:lnTo>
                    <a:pt x="545" y="89"/>
                  </a:lnTo>
                  <a:lnTo>
                    <a:pt x="545" y="87"/>
                  </a:lnTo>
                  <a:lnTo>
                    <a:pt x="546" y="89"/>
                  </a:lnTo>
                  <a:lnTo>
                    <a:pt x="546" y="97"/>
                  </a:lnTo>
                  <a:lnTo>
                    <a:pt x="547" y="106"/>
                  </a:lnTo>
                  <a:lnTo>
                    <a:pt x="547" y="108"/>
                  </a:lnTo>
                  <a:lnTo>
                    <a:pt x="547" y="103"/>
                  </a:lnTo>
                  <a:lnTo>
                    <a:pt x="549" y="92"/>
                  </a:lnTo>
                  <a:lnTo>
                    <a:pt x="549" y="84"/>
                  </a:lnTo>
                  <a:lnTo>
                    <a:pt x="550" y="80"/>
                  </a:lnTo>
                  <a:lnTo>
                    <a:pt x="550" y="76"/>
                  </a:lnTo>
                  <a:lnTo>
                    <a:pt x="551" y="77"/>
                  </a:lnTo>
                  <a:lnTo>
                    <a:pt x="551" y="79"/>
                  </a:lnTo>
                  <a:lnTo>
                    <a:pt x="551" y="81"/>
                  </a:lnTo>
                  <a:lnTo>
                    <a:pt x="552" y="81"/>
                  </a:lnTo>
                  <a:lnTo>
                    <a:pt x="552" y="83"/>
                  </a:lnTo>
                  <a:lnTo>
                    <a:pt x="553" y="84"/>
                  </a:lnTo>
                  <a:lnTo>
                    <a:pt x="553" y="87"/>
                  </a:lnTo>
                  <a:lnTo>
                    <a:pt x="555" y="90"/>
                  </a:lnTo>
                  <a:lnTo>
                    <a:pt x="555" y="86"/>
                  </a:lnTo>
                  <a:lnTo>
                    <a:pt x="555" y="83"/>
                  </a:lnTo>
                  <a:lnTo>
                    <a:pt x="556" y="85"/>
                  </a:lnTo>
                  <a:lnTo>
                    <a:pt x="556" y="95"/>
                  </a:lnTo>
                  <a:lnTo>
                    <a:pt x="557" y="104"/>
                  </a:lnTo>
                  <a:lnTo>
                    <a:pt x="557" y="103"/>
                  </a:lnTo>
                  <a:lnTo>
                    <a:pt x="558" y="91"/>
                  </a:lnTo>
                  <a:lnTo>
                    <a:pt x="558" y="85"/>
                  </a:lnTo>
                  <a:lnTo>
                    <a:pt x="558" y="89"/>
                  </a:lnTo>
                  <a:lnTo>
                    <a:pt x="559" y="96"/>
                  </a:lnTo>
                  <a:lnTo>
                    <a:pt x="559" y="102"/>
                  </a:lnTo>
                  <a:lnTo>
                    <a:pt x="560" y="98"/>
                  </a:lnTo>
                  <a:lnTo>
                    <a:pt x="560" y="97"/>
                  </a:lnTo>
                  <a:lnTo>
                    <a:pt x="562" y="96"/>
                  </a:lnTo>
                  <a:lnTo>
                    <a:pt x="562" y="95"/>
                  </a:lnTo>
                  <a:lnTo>
                    <a:pt x="562" y="98"/>
                  </a:lnTo>
                  <a:lnTo>
                    <a:pt x="563" y="100"/>
                  </a:lnTo>
                  <a:lnTo>
                    <a:pt x="563" y="99"/>
                  </a:lnTo>
                  <a:lnTo>
                    <a:pt x="564" y="100"/>
                  </a:lnTo>
                  <a:lnTo>
                    <a:pt x="564" y="98"/>
                  </a:lnTo>
                  <a:lnTo>
                    <a:pt x="565" y="96"/>
                  </a:lnTo>
                  <a:lnTo>
                    <a:pt x="565" y="102"/>
                  </a:lnTo>
                  <a:lnTo>
                    <a:pt x="565" y="104"/>
                  </a:lnTo>
                  <a:lnTo>
                    <a:pt x="566" y="105"/>
                  </a:lnTo>
                  <a:lnTo>
                    <a:pt x="566" y="98"/>
                  </a:lnTo>
                  <a:lnTo>
                    <a:pt x="568" y="95"/>
                  </a:lnTo>
                  <a:lnTo>
                    <a:pt x="568" y="98"/>
                  </a:lnTo>
                  <a:lnTo>
                    <a:pt x="569" y="96"/>
                  </a:lnTo>
                  <a:lnTo>
                    <a:pt x="569" y="86"/>
                  </a:lnTo>
                  <a:lnTo>
                    <a:pt x="570" y="86"/>
                  </a:lnTo>
                  <a:lnTo>
                    <a:pt x="570" y="90"/>
                  </a:lnTo>
                  <a:lnTo>
                    <a:pt x="570" y="92"/>
                  </a:lnTo>
                  <a:lnTo>
                    <a:pt x="571" y="100"/>
                  </a:lnTo>
                  <a:lnTo>
                    <a:pt x="571" y="103"/>
                  </a:lnTo>
                  <a:lnTo>
                    <a:pt x="572" y="98"/>
                  </a:lnTo>
                  <a:lnTo>
                    <a:pt x="572" y="97"/>
                  </a:lnTo>
                  <a:lnTo>
                    <a:pt x="573" y="96"/>
                  </a:lnTo>
                  <a:lnTo>
                    <a:pt x="573" y="86"/>
                  </a:lnTo>
                  <a:lnTo>
                    <a:pt x="573" y="91"/>
                  </a:lnTo>
                  <a:lnTo>
                    <a:pt x="575" y="85"/>
                  </a:lnTo>
                  <a:lnTo>
                    <a:pt x="575" y="87"/>
                  </a:lnTo>
                  <a:lnTo>
                    <a:pt x="576" y="89"/>
                  </a:lnTo>
                  <a:lnTo>
                    <a:pt x="576" y="91"/>
                  </a:lnTo>
                  <a:lnTo>
                    <a:pt x="577" y="104"/>
                  </a:lnTo>
                  <a:lnTo>
                    <a:pt x="577" y="109"/>
                  </a:lnTo>
                  <a:lnTo>
                    <a:pt x="577" y="108"/>
                  </a:lnTo>
                  <a:lnTo>
                    <a:pt x="578" y="110"/>
                  </a:lnTo>
                  <a:lnTo>
                    <a:pt x="578" y="106"/>
                  </a:lnTo>
                  <a:lnTo>
                    <a:pt x="579" y="102"/>
                  </a:lnTo>
                  <a:lnTo>
                    <a:pt x="579" y="100"/>
                  </a:lnTo>
                  <a:lnTo>
                    <a:pt x="581" y="100"/>
                  </a:lnTo>
                  <a:lnTo>
                    <a:pt x="581" y="104"/>
                  </a:lnTo>
                  <a:lnTo>
                    <a:pt x="581" y="105"/>
                  </a:lnTo>
                  <a:lnTo>
                    <a:pt x="582" y="110"/>
                  </a:lnTo>
                  <a:lnTo>
                    <a:pt x="582" y="110"/>
                  </a:lnTo>
                  <a:lnTo>
                    <a:pt x="583" y="111"/>
                  </a:lnTo>
                  <a:lnTo>
                    <a:pt x="583" y="110"/>
                  </a:lnTo>
                  <a:lnTo>
                    <a:pt x="584" y="102"/>
                  </a:lnTo>
                  <a:lnTo>
                    <a:pt x="584" y="103"/>
                  </a:lnTo>
                  <a:lnTo>
                    <a:pt x="584" y="108"/>
                  </a:lnTo>
                  <a:lnTo>
                    <a:pt x="585" y="104"/>
                  </a:lnTo>
                  <a:lnTo>
                    <a:pt x="585" y="100"/>
                  </a:lnTo>
                  <a:lnTo>
                    <a:pt x="586" y="100"/>
                  </a:lnTo>
                  <a:lnTo>
                    <a:pt x="586" y="98"/>
                  </a:lnTo>
                  <a:lnTo>
                    <a:pt x="588" y="96"/>
                  </a:lnTo>
                  <a:lnTo>
                    <a:pt x="588" y="91"/>
                  </a:lnTo>
                  <a:lnTo>
                    <a:pt x="588" y="87"/>
                  </a:lnTo>
                  <a:lnTo>
                    <a:pt x="589" y="89"/>
                  </a:lnTo>
                  <a:lnTo>
                    <a:pt x="589" y="92"/>
                  </a:lnTo>
                  <a:lnTo>
                    <a:pt x="590" y="96"/>
                  </a:lnTo>
                  <a:lnTo>
                    <a:pt x="590" y="102"/>
                  </a:lnTo>
                  <a:lnTo>
                    <a:pt x="591" y="102"/>
                  </a:lnTo>
                  <a:lnTo>
                    <a:pt x="591" y="99"/>
                  </a:lnTo>
                  <a:lnTo>
                    <a:pt x="591" y="93"/>
                  </a:lnTo>
                  <a:lnTo>
                    <a:pt x="592" y="84"/>
                  </a:lnTo>
                  <a:lnTo>
                    <a:pt x="592" y="83"/>
                  </a:lnTo>
                  <a:lnTo>
                    <a:pt x="594" y="81"/>
                  </a:lnTo>
                  <a:lnTo>
                    <a:pt x="594" y="84"/>
                  </a:lnTo>
                  <a:lnTo>
                    <a:pt x="595" y="86"/>
                  </a:lnTo>
                  <a:lnTo>
                    <a:pt x="595" y="87"/>
                  </a:lnTo>
                  <a:lnTo>
                    <a:pt x="596" y="87"/>
                  </a:lnTo>
                  <a:lnTo>
                    <a:pt x="596" y="89"/>
                  </a:lnTo>
                  <a:lnTo>
                    <a:pt x="596" y="89"/>
                  </a:lnTo>
                  <a:lnTo>
                    <a:pt x="597" y="89"/>
                  </a:lnTo>
                  <a:lnTo>
                    <a:pt x="597" y="95"/>
                  </a:lnTo>
                  <a:lnTo>
                    <a:pt x="598" y="106"/>
                  </a:lnTo>
                  <a:lnTo>
                    <a:pt x="598" y="111"/>
                  </a:lnTo>
                  <a:lnTo>
                    <a:pt x="599" y="110"/>
                  </a:lnTo>
                  <a:lnTo>
                    <a:pt x="599" y="100"/>
                  </a:lnTo>
                  <a:lnTo>
                    <a:pt x="599" y="99"/>
                  </a:lnTo>
                  <a:lnTo>
                    <a:pt x="601" y="97"/>
                  </a:lnTo>
                  <a:lnTo>
                    <a:pt x="601" y="87"/>
                  </a:lnTo>
                  <a:lnTo>
                    <a:pt x="602" y="81"/>
                  </a:lnTo>
                  <a:lnTo>
                    <a:pt x="602" y="78"/>
                  </a:lnTo>
                  <a:lnTo>
                    <a:pt x="603" y="79"/>
                  </a:lnTo>
                  <a:lnTo>
                    <a:pt x="603" y="92"/>
                  </a:lnTo>
                  <a:lnTo>
                    <a:pt x="603" y="98"/>
                  </a:lnTo>
                  <a:lnTo>
                    <a:pt x="604" y="100"/>
                  </a:lnTo>
                  <a:lnTo>
                    <a:pt x="604" y="97"/>
                  </a:lnTo>
                  <a:lnTo>
                    <a:pt x="605" y="96"/>
                  </a:lnTo>
                  <a:lnTo>
                    <a:pt x="605" y="100"/>
                  </a:lnTo>
                  <a:lnTo>
                    <a:pt x="607" y="104"/>
                  </a:lnTo>
                  <a:lnTo>
                    <a:pt x="607" y="105"/>
                  </a:lnTo>
                  <a:lnTo>
                    <a:pt x="607" y="109"/>
                  </a:lnTo>
                  <a:lnTo>
                    <a:pt x="608" y="103"/>
                  </a:lnTo>
                  <a:lnTo>
                    <a:pt x="608" y="102"/>
                  </a:lnTo>
                  <a:lnTo>
                    <a:pt x="609" y="96"/>
                  </a:lnTo>
                  <a:lnTo>
                    <a:pt x="609" y="93"/>
                  </a:lnTo>
                  <a:lnTo>
                    <a:pt x="610" y="93"/>
                  </a:lnTo>
                  <a:lnTo>
                    <a:pt x="610" y="98"/>
                  </a:lnTo>
                  <a:lnTo>
                    <a:pt x="610" y="92"/>
                  </a:lnTo>
                  <a:lnTo>
                    <a:pt x="611" y="91"/>
                  </a:lnTo>
                  <a:lnTo>
                    <a:pt x="611" y="93"/>
                  </a:lnTo>
                  <a:lnTo>
                    <a:pt x="613" y="90"/>
                  </a:lnTo>
                  <a:lnTo>
                    <a:pt x="613" y="96"/>
                  </a:lnTo>
                  <a:lnTo>
                    <a:pt x="614" y="100"/>
                  </a:lnTo>
                  <a:lnTo>
                    <a:pt x="614" y="95"/>
                  </a:lnTo>
                  <a:lnTo>
                    <a:pt x="615" y="95"/>
                  </a:lnTo>
                  <a:lnTo>
                    <a:pt x="615" y="85"/>
                  </a:lnTo>
                  <a:lnTo>
                    <a:pt x="615" y="84"/>
                  </a:lnTo>
                  <a:lnTo>
                    <a:pt x="616" y="93"/>
                  </a:lnTo>
                  <a:lnTo>
                    <a:pt x="616" y="98"/>
                  </a:lnTo>
                  <a:lnTo>
                    <a:pt x="617" y="97"/>
                  </a:lnTo>
                  <a:lnTo>
                    <a:pt x="617" y="95"/>
                  </a:lnTo>
                  <a:lnTo>
                    <a:pt x="618" y="87"/>
                  </a:lnTo>
                  <a:lnTo>
                    <a:pt x="618" y="90"/>
                  </a:lnTo>
                  <a:lnTo>
                    <a:pt x="618" y="99"/>
                  </a:lnTo>
                  <a:lnTo>
                    <a:pt x="620" y="97"/>
                  </a:lnTo>
                  <a:lnTo>
                    <a:pt x="620" y="92"/>
                  </a:lnTo>
                  <a:lnTo>
                    <a:pt x="621" y="91"/>
                  </a:lnTo>
                  <a:lnTo>
                    <a:pt x="621" y="92"/>
                  </a:lnTo>
                  <a:lnTo>
                    <a:pt x="622" y="91"/>
                  </a:lnTo>
                  <a:lnTo>
                    <a:pt x="622" y="95"/>
                  </a:lnTo>
                  <a:lnTo>
                    <a:pt x="622" y="87"/>
                  </a:lnTo>
                  <a:lnTo>
                    <a:pt x="623" y="85"/>
                  </a:lnTo>
                  <a:lnTo>
                    <a:pt x="623" y="85"/>
                  </a:lnTo>
                  <a:lnTo>
                    <a:pt x="624" y="86"/>
                  </a:lnTo>
                  <a:lnTo>
                    <a:pt x="624" y="90"/>
                  </a:lnTo>
                  <a:lnTo>
                    <a:pt x="626" y="102"/>
                  </a:lnTo>
                  <a:lnTo>
                    <a:pt x="626" y="108"/>
                  </a:lnTo>
                  <a:lnTo>
                    <a:pt x="627" y="112"/>
                  </a:lnTo>
                  <a:lnTo>
                    <a:pt x="627" y="109"/>
                  </a:lnTo>
                  <a:lnTo>
                    <a:pt x="627" y="104"/>
                  </a:lnTo>
                  <a:lnTo>
                    <a:pt x="628" y="98"/>
                  </a:lnTo>
                  <a:lnTo>
                    <a:pt x="628" y="92"/>
                  </a:lnTo>
                  <a:lnTo>
                    <a:pt x="629" y="93"/>
                  </a:lnTo>
                  <a:lnTo>
                    <a:pt x="629" y="97"/>
                  </a:lnTo>
                  <a:lnTo>
                    <a:pt x="630" y="97"/>
                  </a:lnTo>
                  <a:lnTo>
                    <a:pt x="630" y="92"/>
                  </a:lnTo>
                  <a:lnTo>
                    <a:pt x="630" y="91"/>
                  </a:lnTo>
                  <a:lnTo>
                    <a:pt x="631" y="87"/>
                  </a:lnTo>
                  <a:lnTo>
                    <a:pt x="631" y="83"/>
                  </a:lnTo>
                  <a:lnTo>
                    <a:pt x="633" y="83"/>
                  </a:lnTo>
                  <a:lnTo>
                    <a:pt x="633" y="89"/>
                  </a:lnTo>
                  <a:lnTo>
                    <a:pt x="634" y="92"/>
                  </a:lnTo>
                  <a:lnTo>
                    <a:pt x="634" y="100"/>
                  </a:lnTo>
                  <a:lnTo>
                    <a:pt x="634" y="104"/>
                  </a:lnTo>
                  <a:lnTo>
                    <a:pt x="635" y="97"/>
                  </a:lnTo>
                  <a:lnTo>
                    <a:pt x="635" y="95"/>
                  </a:lnTo>
                  <a:lnTo>
                    <a:pt x="636" y="96"/>
                  </a:lnTo>
                  <a:lnTo>
                    <a:pt x="636" y="91"/>
                  </a:lnTo>
                  <a:lnTo>
                    <a:pt x="637" y="98"/>
                  </a:lnTo>
                  <a:lnTo>
                    <a:pt x="637" y="98"/>
                  </a:lnTo>
                  <a:lnTo>
                    <a:pt x="639" y="99"/>
                  </a:lnTo>
                  <a:lnTo>
                    <a:pt x="639" y="97"/>
                  </a:lnTo>
                  <a:lnTo>
                    <a:pt x="639" y="99"/>
                  </a:lnTo>
                  <a:lnTo>
                    <a:pt x="640" y="103"/>
                  </a:lnTo>
                  <a:lnTo>
                    <a:pt x="640" y="108"/>
                  </a:lnTo>
                  <a:lnTo>
                    <a:pt x="641" y="109"/>
                  </a:lnTo>
                  <a:lnTo>
                    <a:pt x="641" y="108"/>
                  </a:lnTo>
                  <a:lnTo>
                    <a:pt x="642" y="100"/>
                  </a:lnTo>
                  <a:lnTo>
                    <a:pt x="642" y="87"/>
                  </a:lnTo>
                  <a:lnTo>
                    <a:pt x="642" y="84"/>
                  </a:lnTo>
                  <a:lnTo>
                    <a:pt x="643" y="77"/>
                  </a:lnTo>
                  <a:lnTo>
                    <a:pt x="643" y="79"/>
                  </a:lnTo>
                  <a:lnTo>
                    <a:pt x="644" y="83"/>
                  </a:lnTo>
                  <a:lnTo>
                    <a:pt x="644" y="91"/>
                  </a:lnTo>
                  <a:lnTo>
                    <a:pt x="646" y="99"/>
                  </a:lnTo>
                  <a:lnTo>
                    <a:pt x="646" y="105"/>
                  </a:lnTo>
                  <a:lnTo>
                    <a:pt x="646" y="109"/>
                  </a:lnTo>
                  <a:lnTo>
                    <a:pt x="647" y="103"/>
                  </a:lnTo>
                  <a:lnTo>
                    <a:pt x="647" y="104"/>
                  </a:lnTo>
                  <a:lnTo>
                    <a:pt x="648" y="105"/>
                  </a:lnTo>
                  <a:lnTo>
                    <a:pt x="648" y="104"/>
                  </a:lnTo>
                  <a:lnTo>
                    <a:pt x="649" y="92"/>
                  </a:lnTo>
                  <a:lnTo>
                    <a:pt x="649" y="84"/>
                  </a:lnTo>
                  <a:lnTo>
                    <a:pt x="650" y="77"/>
                  </a:lnTo>
                  <a:lnTo>
                    <a:pt x="650" y="80"/>
                  </a:lnTo>
                  <a:lnTo>
                    <a:pt x="650" y="92"/>
                  </a:lnTo>
                  <a:lnTo>
                    <a:pt x="652" y="104"/>
                  </a:lnTo>
                  <a:lnTo>
                    <a:pt x="652" y="104"/>
                  </a:lnTo>
                  <a:lnTo>
                    <a:pt x="653" y="102"/>
                  </a:lnTo>
                  <a:lnTo>
                    <a:pt x="653" y="99"/>
                  </a:lnTo>
                  <a:lnTo>
                    <a:pt x="654" y="96"/>
                  </a:lnTo>
                  <a:lnTo>
                    <a:pt x="654" y="91"/>
                  </a:lnTo>
                  <a:lnTo>
                    <a:pt x="654" y="90"/>
                  </a:lnTo>
                  <a:lnTo>
                    <a:pt x="655" y="87"/>
                  </a:lnTo>
                  <a:lnTo>
                    <a:pt x="655" y="86"/>
                  </a:lnTo>
                  <a:lnTo>
                    <a:pt x="656" y="87"/>
                  </a:lnTo>
                  <a:lnTo>
                    <a:pt x="656" y="98"/>
                  </a:lnTo>
                  <a:lnTo>
                    <a:pt x="657" y="111"/>
                  </a:lnTo>
                  <a:lnTo>
                    <a:pt x="657" y="112"/>
                  </a:lnTo>
                  <a:lnTo>
                    <a:pt x="659" y="109"/>
                  </a:lnTo>
                  <a:lnTo>
                    <a:pt x="659" y="99"/>
                  </a:lnTo>
                  <a:lnTo>
                    <a:pt x="659" y="99"/>
                  </a:lnTo>
                  <a:lnTo>
                    <a:pt x="660" y="106"/>
                  </a:lnTo>
                  <a:lnTo>
                    <a:pt x="660" y="102"/>
                  </a:lnTo>
                  <a:lnTo>
                    <a:pt x="661" y="91"/>
                  </a:lnTo>
                  <a:lnTo>
                    <a:pt x="661" y="84"/>
                  </a:lnTo>
                  <a:lnTo>
                    <a:pt x="662" y="79"/>
                  </a:lnTo>
                  <a:lnTo>
                    <a:pt x="662" y="84"/>
                  </a:lnTo>
                  <a:lnTo>
                    <a:pt x="662" y="90"/>
                  </a:lnTo>
                  <a:lnTo>
                    <a:pt x="663" y="87"/>
                  </a:lnTo>
                  <a:lnTo>
                    <a:pt x="663" y="86"/>
                  </a:lnTo>
                  <a:lnTo>
                    <a:pt x="665" y="81"/>
                  </a:lnTo>
                  <a:lnTo>
                    <a:pt x="665" y="85"/>
                  </a:lnTo>
                  <a:lnTo>
                    <a:pt x="666" y="90"/>
                  </a:lnTo>
                  <a:lnTo>
                    <a:pt x="666" y="91"/>
                  </a:lnTo>
                  <a:lnTo>
                    <a:pt x="667" y="98"/>
                  </a:lnTo>
                  <a:lnTo>
                    <a:pt x="667" y="105"/>
                  </a:lnTo>
                  <a:lnTo>
                    <a:pt x="667" y="105"/>
                  </a:lnTo>
                  <a:lnTo>
                    <a:pt x="668" y="108"/>
                  </a:lnTo>
                  <a:lnTo>
                    <a:pt x="668" y="104"/>
                  </a:lnTo>
                  <a:lnTo>
                    <a:pt x="669" y="103"/>
                  </a:lnTo>
                  <a:lnTo>
                    <a:pt x="669" y="100"/>
                  </a:lnTo>
                  <a:lnTo>
                    <a:pt x="670" y="98"/>
                  </a:lnTo>
                  <a:lnTo>
                    <a:pt x="670" y="97"/>
                  </a:lnTo>
                  <a:lnTo>
                    <a:pt x="670" y="104"/>
                  </a:lnTo>
                  <a:lnTo>
                    <a:pt x="672" y="112"/>
                  </a:lnTo>
                  <a:lnTo>
                    <a:pt x="672" y="108"/>
                  </a:lnTo>
                  <a:lnTo>
                    <a:pt x="673" y="102"/>
                  </a:lnTo>
                  <a:lnTo>
                    <a:pt x="673" y="96"/>
                  </a:lnTo>
                  <a:lnTo>
                    <a:pt x="674" y="92"/>
                  </a:lnTo>
                  <a:lnTo>
                    <a:pt x="674" y="93"/>
                  </a:lnTo>
                  <a:lnTo>
                    <a:pt x="675" y="96"/>
                  </a:lnTo>
                  <a:lnTo>
                    <a:pt x="675" y="95"/>
                  </a:lnTo>
                  <a:lnTo>
                    <a:pt x="675" y="100"/>
                  </a:lnTo>
                  <a:lnTo>
                    <a:pt x="676" y="106"/>
                  </a:lnTo>
                  <a:lnTo>
                    <a:pt x="676" y="110"/>
                  </a:lnTo>
                  <a:lnTo>
                    <a:pt x="678" y="105"/>
                  </a:lnTo>
                  <a:lnTo>
                    <a:pt x="678" y="99"/>
                  </a:lnTo>
                  <a:lnTo>
                    <a:pt x="679" y="95"/>
                  </a:lnTo>
                  <a:lnTo>
                    <a:pt x="679" y="93"/>
                  </a:lnTo>
                  <a:lnTo>
                    <a:pt x="679" y="89"/>
                  </a:lnTo>
                  <a:lnTo>
                    <a:pt x="680" y="90"/>
                  </a:lnTo>
                  <a:lnTo>
                    <a:pt x="680" y="89"/>
                  </a:lnTo>
                  <a:lnTo>
                    <a:pt x="681" y="91"/>
                  </a:lnTo>
                  <a:lnTo>
                    <a:pt x="681" y="99"/>
                  </a:lnTo>
                  <a:lnTo>
                    <a:pt x="682" y="102"/>
                  </a:lnTo>
                  <a:lnTo>
                    <a:pt x="682" y="100"/>
                  </a:lnTo>
                  <a:lnTo>
                    <a:pt x="683" y="97"/>
                  </a:lnTo>
                  <a:lnTo>
                    <a:pt x="683" y="86"/>
                  </a:lnTo>
                  <a:lnTo>
                    <a:pt x="683" y="86"/>
                  </a:lnTo>
                  <a:lnTo>
                    <a:pt x="685" y="87"/>
                  </a:lnTo>
                  <a:lnTo>
                    <a:pt x="685" y="97"/>
                  </a:lnTo>
                  <a:lnTo>
                    <a:pt x="686" y="112"/>
                  </a:lnTo>
                  <a:lnTo>
                    <a:pt x="686" y="104"/>
                  </a:lnTo>
                  <a:lnTo>
                    <a:pt x="687" y="100"/>
                  </a:lnTo>
                  <a:lnTo>
                    <a:pt x="687" y="102"/>
                  </a:lnTo>
                  <a:lnTo>
                    <a:pt x="687" y="100"/>
                  </a:lnTo>
                  <a:lnTo>
                    <a:pt x="688" y="93"/>
                  </a:lnTo>
                  <a:lnTo>
                    <a:pt x="688" y="83"/>
                  </a:lnTo>
                  <a:lnTo>
                    <a:pt x="689" y="81"/>
                  </a:lnTo>
                  <a:lnTo>
                    <a:pt x="689" y="84"/>
                  </a:lnTo>
                  <a:lnTo>
                    <a:pt x="691" y="90"/>
                  </a:lnTo>
                  <a:lnTo>
                    <a:pt x="691" y="98"/>
                  </a:lnTo>
                  <a:lnTo>
                    <a:pt x="692" y="96"/>
                  </a:lnTo>
                  <a:lnTo>
                    <a:pt x="692" y="93"/>
                  </a:lnTo>
                  <a:lnTo>
                    <a:pt x="692" y="89"/>
                  </a:lnTo>
                  <a:lnTo>
                    <a:pt x="693" y="86"/>
                  </a:lnTo>
                  <a:lnTo>
                    <a:pt x="693" y="86"/>
                  </a:lnTo>
                  <a:lnTo>
                    <a:pt x="694" y="96"/>
                  </a:lnTo>
                  <a:lnTo>
                    <a:pt x="694" y="103"/>
                  </a:lnTo>
                  <a:lnTo>
                    <a:pt x="695" y="102"/>
                  </a:lnTo>
                  <a:lnTo>
                    <a:pt x="695" y="95"/>
                  </a:lnTo>
                  <a:lnTo>
                    <a:pt x="696" y="96"/>
                  </a:lnTo>
                  <a:lnTo>
                    <a:pt x="696" y="100"/>
                  </a:lnTo>
                  <a:lnTo>
                    <a:pt x="696" y="99"/>
                  </a:lnTo>
                  <a:lnTo>
                    <a:pt x="698" y="103"/>
                  </a:lnTo>
                  <a:lnTo>
                    <a:pt x="698" y="96"/>
                  </a:lnTo>
                  <a:lnTo>
                    <a:pt x="699" y="91"/>
                  </a:lnTo>
                  <a:lnTo>
                    <a:pt x="699" y="98"/>
                  </a:lnTo>
                  <a:lnTo>
                    <a:pt x="700" y="95"/>
                  </a:lnTo>
                  <a:lnTo>
                    <a:pt x="700" y="97"/>
                  </a:lnTo>
                  <a:lnTo>
                    <a:pt x="700" y="99"/>
                  </a:lnTo>
                  <a:lnTo>
                    <a:pt x="701" y="95"/>
                  </a:lnTo>
                  <a:lnTo>
                    <a:pt x="701" y="93"/>
                  </a:lnTo>
                  <a:lnTo>
                    <a:pt x="702" y="95"/>
                  </a:lnTo>
                  <a:lnTo>
                    <a:pt x="702" y="89"/>
                  </a:lnTo>
                  <a:lnTo>
                    <a:pt x="704" y="85"/>
                  </a:lnTo>
                  <a:lnTo>
                    <a:pt x="704" y="85"/>
                  </a:lnTo>
                  <a:lnTo>
                    <a:pt x="705" y="87"/>
                  </a:lnTo>
                  <a:lnTo>
                    <a:pt x="705" y="91"/>
                  </a:lnTo>
                  <a:lnTo>
                    <a:pt x="705" y="103"/>
                  </a:lnTo>
                  <a:lnTo>
                    <a:pt x="706" y="98"/>
                  </a:lnTo>
                  <a:lnTo>
                    <a:pt x="706" y="93"/>
                  </a:lnTo>
                  <a:lnTo>
                    <a:pt x="707" y="92"/>
                  </a:lnTo>
                  <a:lnTo>
                    <a:pt x="707" y="91"/>
                  </a:lnTo>
                  <a:lnTo>
                    <a:pt x="708" y="97"/>
                  </a:lnTo>
                  <a:lnTo>
                    <a:pt x="708" y="104"/>
                  </a:lnTo>
                  <a:lnTo>
                    <a:pt x="709" y="102"/>
                  </a:lnTo>
                  <a:lnTo>
                    <a:pt x="709" y="98"/>
                  </a:lnTo>
                  <a:lnTo>
                    <a:pt x="709" y="91"/>
                  </a:lnTo>
                  <a:lnTo>
                    <a:pt x="711" y="86"/>
                  </a:lnTo>
                  <a:lnTo>
                    <a:pt x="711" y="92"/>
                  </a:lnTo>
                  <a:lnTo>
                    <a:pt x="712" y="96"/>
                  </a:lnTo>
                  <a:lnTo>
                    <a:pt x="712" y="93"/>
                  </a:lnTo>
                  <a:lnTo>
                    <a:pt x="713" y="89"/>
                  </a:lnTo>
                  <a:lnTo>
                    <a:pt x="713" y="85"/>
                  </a:lnTo>
                  <a:lnTo>
                    <a:pt x="713" y="89"/>
                  </a:lnTo>
                  <a:lnTo>
                    <a:pt x="714" y="95"/>
                  </a:lnTo>
                  <a:lnTo>
                    <a:pt x="714" y="93"/>
                  </a:lnTo>
                  <a:lnTo>
                    <a:pt x="715" y="90"/>
                  </a:lnTo>
                  <a:lnTo>
                    <a:pt x="715" y="91"/>
                  </a:lnTo>
                  <a:lnTo>
                    <a:pt x="717" y="95"/>
                  </a:lnTo>
                  <a:lnTo>
                    <a:pt x="717" y="97"/>
                  </a:lnTo>
                  <a:lnTo>
                    <a:pt x="718" y="96"/>
                  </a:lnTo>
                  <a:lnTo>
                    <a:pt x="718" y="93"/>
                  </a:lnTo>
                  <a:lnTo>
                    <a:pt x="718" y="98"/>
                  </a:lnTo>
                  <a:lnTo>
                    <a:pt x="719" y="105"/>
                  </a:lnTo>
                  <a:lnTo>
                    <a:pt x="719" y="98"/>
                  </a:lnTo>
                  <a:lnTo>
                    <a:pt x="720" y="98"/>
                  </a:lnTo>
                  <a:lnTo>
                    <a:pt x="720" y="100"/>
                  </a:lnTo>
                  <a:lnTo>
                    <a:pt x="721" y="103"/>
                  </a:lnTo>
                  <a:lnTo>
                    <a:pt x="721" y="103"/>
                  </a:lnTo>
                  <a:lnTo>
                    <a:pt x="723" y="95"/>
                  </a:lnTo>
                  <a:lnTo>
                    <a:pt x="723" y="89"/>
                  </a:lnTo>
                  <a:lnTo>
                    <a:pt x="723" y="89"/>
                  </a:lnTo>
                  <a:lnTo>
                    <a:pt x="724" y="96"/>
                  </a:lnTo>
                  <a:lnTo>
                    <a:pt x="724" y="105"/>
                  </a:lnTo>
                  <a:lnTo>
                    <a:pt x="725" y="113"/>
                  </a:lnTo>
                  <a:lnTo>
                    <a:pt x="725" y="110"/>
                  </a:lnTo>
                  <a:lnTo>
                    <a:pt x="726" y="104"/>
                  </a:lnTo>
                  <a:lnTo>
                    <a:pt x="726" y="104"/>
                  </a:lnTo>
                  <a:lnTo>
                    <a:pt x="727" y="102"/>
                  </a:lnTo>
                  <a:lnTo>
                    <a:pt x="727" y="97"/>
                  </a:lnTo>
                  <a:lnTo>
                    <a:pt x="727" y="96"/>
                  </a:lnTo>
                  <a:lnTo>
                    <a:pt x="728" y="95"/>
                  </a:lnTo>
                  <a:lnTo>
                    <a:pt x="728" y="99"/>
                  </a:lnTo>
                  <a:lnTo>
                    <a:pt x="730" y="106"/>
                  </a:lnTo>
                  <a:lnTo>
                    <a:pt x="730" y="104"/>
                  </a:lnTo>
                  <a:lnTo>
                    <a:pt x="731" y="96"/>
                  </a:lnTo>
                  <a:lnTo>
                    <a:pt x="731" y="93"/>
                  </a:lnTo>
                  <a:lnTo>
                    <a:pt x="731" y="95"/>
                  </a:lnTo>
                  <a:lnTo>
                    <a:pt x="732" y="99"/>
                  </a:lnTo>
                  <a:lnTo>
                    <a:pt x="732" y="95"/>
                  </a:lnTo>
                  <a:lnTo>
                    <a:pt x="733" y="92"/>
                  </a:lnTo>
                  <a:lnTo>
                    <a:pt x="733" y="97"/>
                  </a:lnTo>
                  <a:lnTo>
                    <a:pt x="734" y="98"/>
                  </a:lnTo>
                  <a:lnTo>
                    <a:pt x="734" y="102"/>
                  </a:lnTo>
                  <a:lnTo>
                    <a:pt x="736" y="102"/>
                  </a:lnTo>
                  <a:lnTo>
                    <a:pt x="736" y="95"/>
                  </a:lnTo>
                  <a:lnTo>
                    <a:pt x="736" y="93"/>
                  </a:lnTo>
                  <a:lnTo>
                    <a:pt x="737" y="96"/>
                  </a:lnTo>
                  <a:lnTo>
                    <a:pt x="737" y="104"/>
                  </a:lnTo>
                  <a:lnTo>
                    <a:pt x="738" y="111"/>
                  </a:lnTo>
                  <a:lnTo>
                    <a:pt x="738" y="112"/>
                  </a:lnTo>
                  <a:lnTo>
                    <a:pt x="739" y="102"/>
                  </a:lnTo>
                  <a:lnTo>
                    <a:pt x="739" y="89"/>
                  </a:lnTo>
                  <a:lnTo>
                    <a:pt x="740" y="85"/>
                  </a:lnTo>
                  <a:lnTo>
                    <a:pt x="740" y="93"/>
                  </a:lnTo>
                  <a:lnTo>
                    <a:pt x="740" y="95"/>
                  </a:lnTo>
                  <a:lnTo>
                    <a:pt x="741" y="87"/>
                  </a:lnTo>
                  <a:lnTo>
                    <a:pt x="741" y="84"/>
                  </a:lnTo>
                  <a:lnTo>
                    <a:pt x="743" y="83"/>
                  </a:lnTo>
                  <a:lnTo>
                    <a:pt x="743" y="89"/>
                  </a:lnTo>
                  <a:lnTo>
                    <a:pt x="744" y="95"/>
                  </a:lnTo>
                  <a:lnTo>
                    <a:pt x="744" y="91"/>
                  </a:lnTo>
                  <a:lnTo>
                    <a:pt x="745" y="86"/>
                  </a:lnTo>
                  <a:lnTo>
                    <a:pt x="745" y="87"/>
                  </a:lnTo>
                  <a:lnTo>
                    <a:pt x="745" y="93"/>
                  </a:lnTo>
                  <a:lnTo>
                    <a:pt x="746" y="98"/>
                  </a:lnTo>
                  <a:lnTo>
                    <a:pt x="746" y="104"/>
                  </a:lnTo>
                  <a:lnTo>
                    <a:pt x="747" y="111"/>
                  </a:lnTo>
                  <a:lnTo>
                    <a:pt x="747" y="104"/>
                  </a:lnTo>
                  <a:lnTo>
                    <a:pt x="749" y="95"/>
                  </a:lnTo>
                  <a:lnTo>
                    <a:pt x="749" y="84"/>
                  </a:lnTo>
                  <a:lnTo>
                    <a:pt x="750" y="81"/>
                  </a:lnTo>
                  <a:lnTo>
                    <a:pt x="750" y="83"/>
                  </a:lnTo>
                  <a:lnTo>
                    <a:pt x="750" y="86"/>
                  </a:lnTo>
                  <a:lnTo>
                    <a:pt x="751" y="91"/>
                  </a:lnTo>
                  <a:lnTo>
                    <a:pt x="751" y="90"/>
                  </a:lnTo>
                  <a:lnTo>
                    <a:pt x="752" y="87"/>
                  </a:lnTo>
                  <a:lnTo>
                    <a:pt x="752" y="92"/>
                  </a:lnTo>
                  <a:lnTo>
                    <a:pt x="753" y="98"/>
                  </a:lnTo>
                  <a:lnTo>
                    <a:pt x="753" y="92"/>
                  </a:lnTo>
                  <a:lnTo>
                    <a:pt x="754" y="93"/>
                  </a:lnTo>
                  <a:lnTo>
                    <a:pt x="754" y="91"/>
                  </a:lnTo>
                  <a:lnTo>
                    <a:pt x="754" y="86"/>
                  </a:lnTo>
                  <a:lnTo>
                    <a:pt x="756" y="96"/>
                  </a:lnTo>
                  <a:lnTo>
                    <a:pt x="756" y="91"/>
                  </a:lnTo>
                  <a:lnTo>
                    <a:pt x="757" y="89"/>
                  </a:lnTo>
                  <a:lnTo>
                    <a:pt x="757" y="86"/>
                  </a:lnTo>
                  <a:lnTo>
                    <a:pt x="758" y="80"/>
                  </a:lnTo>
                  <a:lnTo>
                    <a:pt x="758" y="84"/>
                  </a:lnTo>
                  <a:lnTo>
                    <a:pt x="759" y="97"/>
                  </a:lnTo>
                  <a:lnTo>
                    <a:pt x="759" y="93"/>
                  </a:lnTo>
                  <a:lnTo>
                    <a:pt x="759" y="100"/>
                  </a:lnTo>
                  <a:lnTo>
                    <a:pt x="760" y="95"/>
                  </a:lnTo>
                  <a:lnTo>
                    <a:pt x="760" y="92"/>
                  </a:lnTo>
                  <a:lnTo>
                    <a:pt x="762" y="99"/>
                  </a:lnTo>
                  <a:lnTo>
                    <a:pt x="762" y="96"/>
                  </a:lnTo>
                  <a:lnTo>
                    <a:pt x="763" y="93"/>
                  </a:lnTo>
                  <a:lnTo>
                    <a:pt x="763" y="83"/>
                  </a:lnTo>
                  <a:lnTo>
                    <a:pt x="764" y="81"/>
                  </a:lnTo>
                  <a:lnTo>
                    <a:pt x="764" y="84"/>
                  </a:lnTo>
                  <a:lnTo>
                    <a:pt x="764" y="92"/>
                  </a:lnTo>
                  <a:lnTo>
                    <a:pt x="765" y="102"/>
                  </a:lnTo>
                  <a:lnTo>
                    <a:pt x="765" y="99"/>
                  </a:lnTo>
                  <a:lnTo>
                    <a:pt x="766" y="97"/>
                  </a:lnTo>
                  <a:lnTo>
                    <a:pt x="766" y="97"/>
                  </a:lnTo>
                  <a:lnTo>
                    <a:pt x="767" y="98"/>
                  </a:lnTo>
                  <a:lnTo>
                    <a:pt x="767" y="105"/>
                  </a:lnTo>
                  <a:lnTo>
                    <a:pt x="769" y="109"/>
                  </a:lnTo>
                  <a:lnTo>
                    <a:pt x="769" y="106"/>
                  </a:lnTo>
                  <a:lnTo>
                    <a:pt x="769" y="99"/>
                  </a:lnTo>
                  <a:lnTo>
                    <a:pt x="770" y="102"/>
                  </a:lnTo>
                  <a:lnTo>
                    <a:pt x="770" y="105"/>
                  </a:lnTo>
                  <a:lnTo>
                    <a:pt x="771" y="104"/>
                  </a:lnTo>
                  <a:lnTo>
                    <a:pt x="771" y="106"/>
                  </a:lnTo>
                  <a:lnTo>
                    <a:pt x="772" y="99"/>
                  </a:lnTo>
                  <a:lnTo>
                    <a:pt x="772" y="99"/>
                  </a:lnTo>
                  <a:lnTo>
                    <a:pt x="773" y="100"/>
                  </a:lnTo>
                  <a:lnTo>
                    <a:pt x="773" y="96"/>
                  </a:lnTo>
                  <a:lnTo>
                    <a:pt x="773" y="92"/>
                  </a:lnTo>
                  <a:lnTo>
                    <a:pt x="775" y="85"/>
                  </a:lnTo>
                  <a:lnTo>
                    <a:pt x="775" y="80"/>
                  </a:lnTo>
                  <a:lnTo>
                    <a:pt x="776" y="89"/>
                  </a:lnTo>
                  <a:lnTo>
                    <a:pt x="776" y="93"/>
                  </a:lnTo>
                  <a:lnTo>
                    <a:pt x="777" y="98"/>
                  </a:lnTo>
                  <a:lnTo>
                    <a:pt x="777" y="96"/>
                  </a:lnTo>
                  <a:lnTo>
                    <a:pt x="778" y="92"/>
                  </a:lnTo>
                  <a:lnTo>
                    <a:pt x="778" y="97"/>
                  </a:lnTo>
                  <a:lnTo>
                    <a:pt x="778" y="99"/>
                  </a:lnTo>
                  <a:lnTo>
                    <a:pt x="779" y="97"/>
                  </a:lnTo>
                  <a:lnTo>
                    <a:pt x="779" y="89"/>
                  </a:lnTo>
                  <a:lnTo>
                    <a:pt x="780" y="81"/>
                  </a:lnTo>
                  <a:lnTo>
                    <a:pt x="780" y="81"/>
                  </a:lnTo>
                  <a:lnTo>
                    <a:pt x="782" y="86"/>
                  </a:lnTo>
                  <a:lnTo>
                    <a:pt x="782" y="90"/>
                  </a:lnTo>
                  <a:lnTo>
                    <a:pt x="783" y="96"/>
                  </a:lnTo>
                  <a:lnTo>
                    <a:pt x="783" y="91"/>
                  </a:lnTo>
                  <a:lnTo>
                    <a:pt x="783" y="92"/>
                  </a:lnTo>
                  <a:lnTo>
                    <a:pt x="784" y="91"/>
                  </a:lnTo>
                  <a:lnTo>
                    <a:pt x="784" y="93"/>
                  </a:lnTo>
                  <a:lnTo>
                    <a:pt x="785" y="102"/>
                  </a:lnTo>
                  <a:lnTo>
                    <a:pt x="785" y="95"/>
                  </a:lnTo>
                  <a:lnTo>
                    <a:pt x="786" y="86"/>
                  </a:lnTo>
                  <a:lnTo>
                    <a:pt x="786" y="86"/>
                  </a:lnTo>
                  <a:lnTo>
                    <a:pt x="788" y="90"/>
                  </a:lnTo>
                  <a:lnTo>
                    <a:pt x="788" y="100"/>
                  </a:lnTo>
                  <a:lnTo>
                    <a:pt x="788" y="102"/>
                  </a:lnTo>
                  <a:lnTo>
                    <a:pt x="789" y="87"/>
                  </a:lnTo>
                  <a:lnTo>
                    <a:pt x="789" y="85"/>
                  </a:lnTo>
                  <a:lnTo>
                    <a:pt x="790" y="84"/>
                  </a:lnTo>
                  <a:lnTo>
                    <a:pt x="790" y="91"/>
                  </a:lnTo>
                  <a:lnTo>
                    <a:pt x="791" y="103"/>
                  </a:lnTo>
                  <a:lnTo>
                    <a:pt x="791" y="111"/>
                  </a:lnTo>
                  <a:lnTo>
                    <a:pt x="792" y="102"/>
                  </a:lnTo>
                  <a:lnTo>
                    <a:pt x="792" y="93"/>
                  </a:lnTo>
                  <a:lnTo>
                    <a:pt x="792" y="91"/>
                  </a:lnTo>
                  <a:lnTo>
                    <a:pt x="793" y="91"/>
                  </a:lnTo>
                  <a:lnTo>
                    <a:pt x="793" y="90"/>
                  </a:lnTo>
                  <a:lnTo>
                    <a:pt x="795" y="95"/>
                  </a:lnTo>
                  <a:lnTo>
                    <a:pt x="795" y="97"/>
                  </a:lnTo>
                  <a:lnTo>
                    <a:pt x="796" y="98"/>
                  </a:lnTo>
                  <a:lnTo>
                    <a:pt x="796" y="104"/>
                  </a:lnTo>
                  <a:lnTo>
                    <a:pt x="797" y="110"/>
                  </a:lnTo>
                  <a:lnTo>
                    <a:pt x="797" y="104"/>
                  </a:lnTo>
                  <a:lnTo>
                    <a:pt x="797" y="102"/>
                  </a:lnTo>
                  <a:lnTo>
                    <a:pt x="798" y="95"/>
                  </a:lnTo>
                  <a:lnTo>
                    <a:pt x="798" y="95"/>
                  </a:lnTo>
                  <a:lnTo>
                    <a:pt x="799" y="100"/>
                  </a:lnTo>
                  <a:lnTo>
                    <a:pt x="799" y="111"/>
                  </a:lnTo>
                  <a:lnTo>
                    <a:pt x="801" y="119"/>
                  </a:lnTo>
                  <a:lnTo>
                    <a:pt x="801" y="108"/>
                  </a:lnTo>
                  <a:lnTo>
                    <a:pt x="802" y="100"/>
                  </a:lnTo>
                  <a:lnTo>
                    <a:pt x="802" y="99"/>
                  </a:lnTo>
                  <a:lnTo>
                    <a:pt x="803" y="100"/>
                  </a:lnTo>
                  <a:lnTo>
                    <a:pt x="803" y="103"/>
                  </a:lnTo>
                  <a:lnTo>
                    <a:pt x="803" y="103"/>
                  </a:lnTo>
                  <a:lnTo>
                    <a:pt x="804" y="106"/>
                  </a:lnTo>
                  <a:lnTo>
                    <a:pt x="804" y="112"/>
                  </a:lnTo>
                  <a:lnTo>
                    <a:pt x="805" y="113"/>
                  </a:lnTo>
                  <a:lnTo>
                    <a:pt x="805" y="110"/>
                  </a:lnTo>
                  <a:lnTo>
                    <a:pt x="806" y="103"/>
                  </a:lnTo>
                  <a:lnTo>
                    <a:pt x="806" y="102"/>
                  </a:lnTo>
                  <a:lnTo>
                    <a:pt x="808" y="102"/>
                  </a:lnTo>
                  <a:lnTo>
                    <a:pt x="808" y="98"/>
                  </a:lnTo>
                  <a:lnTo>
                    <a:pt x="808" y="97"/>
                  </a:lnTo>
                  <a:lnTo>
                    <a:pt x="809" y="97"/>
                  </a:lnTo>
                  <a:lnTo>
                    <a:pt x="809" y="102"/>
                  </a:lnTo>
                  <a:lnTo>
                    <a:pt x="810" y="109"/>
                  </a:lnTo>
                  <a:lnTo>
                    <a:pt x="810" y="111"/>
                  </a:lnTo>
                  <a:lnTo>
                    <a:pt x="811" y="111"/>
                  </a:lnTo>
                  <a:lnTo>
                    <a:pt x="811" y="103"/>
                  </a:lnTo>
                  <a:lnTo>
                    <a:pt x="812" y="103"/>
                  </a:lnTo>
                  <a:lnTo>
                    <a:pt x="812" y="99"/>
                  </a:lnTo>
                  <a:lnTo>
                    <a:pt x="812" y="103"/>
                  </a:lnTo>
                  <a:lnTo>
                    <a:pt x="814" y="100"/>
                  </a:lnTo>
                  <a:lnTo>
                    <a:pt x="814" y="91"/>
                  </a:lnTo>
                  <a:lnTo>
                    <a:pt x="815" y="86"/>
                  </a:lnTo>
                  <a:lnTo>
                    <a:pt x="815" y="91"/>
                  </a:lnTo>
                  <a:lnTo>
                    <a:pt x="816" y="92"/>
                  </a:lnTo>
                  <a:lnTo>
                    <a:pt x="816" y="99"/>
                  </a:lnTo>
                  <a:lnTo>
                    <a:pt x="817" y="103"/>
                  </a:lnTo>
                  <a:lnTo>
                    <a:pt x="817" y="97"/>
                  </a:lnTo>
                  <a:lnTo>
                    <a:pt x="818" y="95"/>
                  </a:lnTo>
                  <a:lnTo>
                    <a:pt x="818" y="95"/>
                  </a:lnTo>
                  <a:lnTo>
                    <a:pt x="818" y="93"/>
                  </a:lnTo>
                  <a:lnTo>
                    <a:pt x="820" y="102"/>
                  </a:lnTo>
                  <a:lnTo>
                    <a:pt x="820" y="109"/>
                  </a:lnTo>
                  <a:lnTo>
                    <a:pt x="821" y="110"/>
                  </a:lnTo>
                  <a:lnTo>
                    <a:pt x="821" y="106"/>
                  </a:lnTo>
                  <a:lnTo>
                    <a:pt x="822" y="100"/>
                  </a:lnTo>
                  <a:lnTo>
                    <a:pt x="822" y="97"/>
                  </a:lnTo>
                  <a:lnTo>
                    <a:pt x="823" y="95"/>
                  </a:lnTo>
                  <a:lnTo>
                    <a:pt x="823" y="89"/>
                  </a:lnTo>
                  <a:lnTo>
                    <a:pt x="823" y="87"/>
                  </a:lnTo>
                  <a:lnTo>
                    <a:pt x="824" y="90"/>
                  </a:lnTo>
                  <a:lnTo>
                    <a:pt x="824" y="95"/>
                  </a:lnTo>
                  <a:lnTo>
                    <a:pt x="825" y="97"/>
                  </a:lnTo>
                  <a:lnTo>
                    <a:pt x="825" y="96"/>
                  </a:lnTo>
                  <a:lnTo>
                    <a:pt x="827" y="91"/>
                  </a:lnTo>
                  <a:lnTo>
                    <a:pt x="827" y="84"/>
                  </a:lnTo>
                  <a:lnTo>
                    <a:pt x="828" y="84"/>
                  </a:lnTo>
                  <a:lnTo>
                    <a:pt x="828" y="79"/>
                  </a:lnTo>
                  <a:lnTo>
                    <a:pt x="828" y="79"/>
                  </a:lnTo>
                  <a:lnTo>
                    <a:pt x="829" y="79"/>
                  </a:lnTo>
                  <a:lnTo>
                    <a:pt x="829" y="80"/>
                  </a:lnTo>
                  <a:lnTo>
                    <a:pt x="830" y="76"/>
                  </a:lnTo>
                  <a:lnTo>
                    <a:pt x="830" y="72"/>
                  </a:lnTo>
                  <a:lnTo>
                    <a:pt x="831" y="64"/>
                  </a:lnTo>
                  <a:lnTo>
                    <a:pt x="831" y="58"/>
                  </a:lnTo>
                  <a:lnTo>
                    <a:pt x="833" y="55"/>
                  </a:lnTo>
                  <a:lnTo>
                    <a:pt x="833" y="59"/>
                  </a:lnTo>
                  <a:lnTo>
                    <a:pt x="834" y="63"/>
                  </a:lnTo>
                  <a:lnTo>
                    <a:pt x="834" y="68"/>
                  </a:lnTo>
                  <a:lnTo>
                    <a:pt x="834" y="73"/>
                  </a:lnTo>
                  <a:lnTo>
                    <a:pt x="835" y="79"/>
                  </a:lnTo>
                  <a:lnTo>
                    <a:pt x="835" y="80"/>
                  </a:lnTo>
                  <a:lnTo>
                    <a:pt x="836" y="80"/>
                  </a:lnTo>
                  <a:lnTo>
                    <a:pt x="836" y="87"/>
                  </a:lnTo>
                  <a:lnTo>
                    <a:pt x="837" y="96"/>
                  </a:lnTo>
                  <a:lnTo>
                    <a:pt x="837" y="102"/>
                  </a:lnTo>
                  <a:lnTo>
                    <a:pt x="838" y="97"/>
                  </a:lnTo>
                  <a:lnTo>
                    <a:pt x="838" y="91"/>
                  </a:lnTo>
                  <a:lnTo>
                    <a:pt x="838" y="85"/>
                  </a:lnTo>
                  <a:lnTo>
                    <a:pt x="840" y="84"/>
                  </a:lnTo>
                  <a:lnTo>
                    <a:pt x="840" y="92"/>
                  </a:lnTo>
                  <a:lnTo>
                    <a:pt x="841" y="90"/>
                  </a:lnTo>
                  <a:lnTo>
                    <a:pt x="841" y="89"/>
                  </a:lnTo>
                  <a:lnTo>
                    <a:pt x="842" y="91"/>
                  </a:lnTo>
                  <a:lnTo>
                    <a:pt x="842" y="90"/>
                  </a:lnTo>
                  <a:lnTo>
                    <a:pt x="843" y="89"/>
                  </a:lnTo>
                  <a:lnTo>
                    <a:pt x="843" y="86"/>
                  </a:lnTo>
                  <a:lnTo>
                    <a:pt x="844" y="84"/>
                  </a:lnTo>
                  <a:lnTo>
                    <a:pt x="844" y="91"/>
                  </a:lnTo>
                  <a:lnTo>
                    <a:pt x="844" y="91"/>
                  </a:lnTo>
                  <a:lnTo>
                    <a:pt x="846" y="84"/>
                  </a:lnTo>
                  <a:lnTo>
                    <a:pt x="846" y="77"/>
                  </a:lnTo>
                  <a:lnTo>
                    <a:pt x="847" y="78"/>
                  </a:lnTo>
                  <a:lnTo>
                    <a:pt x="847" y="86"/>
                  </a:lnTo>
                  <a:lnTo>
                    <a:pt x="848" y="98"/>
                  </a:lnTo>
                  <a:lnTo>
                    <a:pt x="848" y="97"/>
                  </a:lnTo>
                  <a:lnTo>
                    <a:pt x="849" y="97"/>
                  </a:lnTo>
                  <a:lnTo>
                    <a:pt x="849" y="92"/>
                  </a:lnTo>
                  <a:lnTo>
                    <a:pt x="849" y="90"/>
                  </a:lnTo>
                  <a:lnTo>
                    <a:pt x="850" y="90"/>
                  </a:lnTo>
                  <a:lnTo>
                    <a:pt x="850" y="95"/>
                  </a:lnTo>
                  <a:lnTo>
                    <a:pt x="851" y="102"/>
                  </a:lnTo>
                  <a:lnTo>
                    <a:pt x="851" y="92"/>
                  </a:lnTo>
                  <a:lnTo>
                    <a:pt x="853" y="85"/>
                  </a:lnTo>
                  <a:lnTo>
                    <a:pt x="853" y="80"/>
                  </a:lnTo>
                  <a:lnTo>
                    <a:pt x="854" y="84"/>
                  </a:lnTo>
                  <a:lnTo>
                    <a:pt x="854" y="92"/>
                  </a:lnTo>
                  <a:lnTo>
                    <a:pt x="855" y="96"/>
                  </a:lnTo>
                  <a:lnTo>
                    <a:pt x="855" y="87"/>
                  </a:lnTo>
                  <a:lnTo>
                    <a:pt x="855" y="79"/>
                  </a:lnTo>
                  <a:lnTo>
                    <a:pt x="856" y="77"/>
                  </a:lnTo>
                  <a:lnTo>
                    <a:pt x="856" y="85"/>
                  </a:lnTo>
                  <a:lnTo>
                    <a:pt x="857" y="86"/>
                  </a:lnTo>
                  <a:lnTo>
                    <a:pt x="857" y="93"/>
                  </a:lnTo>
                  <a:lnTo>
                    <a:pt x="859" y="97"/>
                  </a:lnTo>
                  <a:lnTo>
                    <a:pt x="859" y="96"/>
                  </a:lnTo>
                  <a:lnTo>
                    <a:pt x="860" y="96"/>
                  </a:lnTo>
                  <a:lnTo>
                    <a:pt x="860" y="89"/>
                  </a:lnTo>
                  <a:lnTo>
                    <a:pt x="860" y="85"/>
                  </a:lnTo>
                  <a:lnTo>
                    <a:pt x="861" y="89"/>
                  </a:lnTo>
                  <a:lnTo>
                    <a:pt x="861" y="89"/>
                  </a:lnTo>
                  <a:lnTo>
                    <a:pt x="862" y="92"/>
                  </a:lnTo>
                  <a:lnTo>
                    <a:pt x="862" y="92"/>
                  </a:lnTo>
                  <a:lnTo>
                    <a:pt x="863" y="81"/>
                  </a:lnTo>
                  <a:lnTo>
                    <a:pt x="863" y="86"/>
                  </a:lnTo>
                  <a:lnTo>
                    <a:pt x="864" y="95"/>
                  </a:lnTo>
                  <a:lnTo>
                    <a:pt x="864" y="98"/>
                  </a:lnTo>
                  <a:lnTo>
                    <a:pt x="866" y="91"/>
                  </a:lnTo>
                  <a:lnTo>
                    <a:pt x="866" y="92"/>
                  </a:lnTo>
                  <a:lnTo>
                    <a:pt x="866" y="87"/>
                  </a:lnTo>
                  <a:lnTo>
                    <a:pt x="867" y="96"/>
                  </a:lnTo>
                  <a:lnTo>
                    <a:pt x="867" y="97"/>
                  </a:lnTo>
                  <a:lnTo>
                    <a:pt x="868" y="90"/>
                  </a:lnTo>
                  <a:lnTo>
                    <a:pt x="868" y="83"/>
                  </a:lnTo>
                  <a:lnTo>
                    <a:pt x="869" y="84"/>
                  </a:lnTo>
                  <a:lnTo>
                    <a:pt x="869" y="83"/>
                  </a:lnTo>
                  <a:lnTo>
                    <a:pt x="870" y="89"/>
                  </a:lnTo>
                  <a:lnTo>
                    <a:pt x="870" y="87"/>
                  </a:lnTo>
                  <a:lnTo>
                    <a:pt x="872" y="95"/>
                  </a:lnTo>
                  <a:lnTo>
                    <a:pt x="872" y="100"/>
                  </a:lnTo>
                  <a:lnTo>
                    <a:pt x="872" y="103"/>
                  </a:lnTo>
                  <a:lnTo>
                    <a:pt x="873" y="104"/>
                  </a:lnTo>
                  <a:lnTo>
                    <a:pt x="873" y="103"/>
                  </a:lnTo>
                  <a:lnTo>
                    <a:pt x="874" y="103"/>
                  </a:lnTo>
                  <a:lnTo>
                    <a:pt x="874" y="103"/>
                  </a:lnTo>
                  <a:lnTo>
                    <a:pt x="875" y="95"/>
                  </a:lnTo>
                  <a:lnTo>
                    <a:pt x="875" y="90"/>
                  </a:lnTo>
                  <a:lnTo>
                    <a:pt x="876" y="91"/>
                  </a:lnTo>
                  <a:lnTo>
                    <a:pt x="876" y="93"/>
                  </a:lnTo>
                  <a:lnTo>
                    <a:pt x="876" y="87"/>
                  </a:lnTo>
                  <a:lnTo>
                    <a:pt x="877" y="78"/>
                  </a:lnTo>
                  <a:lnTo>
                    <a:pt x="877" y="71"/>
                  </a:lnTo>
                  <a:lnTo>
                    <a:pt x="879" y="70"/>
                  </a:lnTo>
                  <a:lnTo>
                    <a:pt x="879" y="77"/>
                  </a:lnTo>
                  <a:lnTo>
                    <a:pt x="880" y="93"/>
                  </a:lnTo>
                  <a:lnTo>
                    <a:pt x="880" y="97"/>
                  </a:lnTo>
                  <a:lnTo>
                    <a:pt x="881" y="97"/>
                  </a:lnTo>
                  <a:lnTo>
                    <a:pt x="881" y="99"/>
                  </a:lnTo>
                  <a:lnTo>
                    <a:pt x="882" y="99"/>
                  </a:lnTo>
                  <a:lnTo>
                    <a:pt x="882" y="100"/>
                  </a:lnTo>
                  <a:lnTo>
                    <a:pt x="882" y="98"/>
                  </a:lnTo>
                  <a:lnTo>
                    <a:pt x="883" y="96"/>
                  </a:lnTo>
                  <a:lnTo>
                    <a:pt x="883" y="93"/>
                  </a:lnTo>
                  <a:lnTo>
                    <a:pt x="885" y="100"/>
                  </a:lnTo>
                  <a:lnTo>
                    <a:pt x="885" y="95"/>
                  </a:lnTo>
                  <a:lnTo>
                    <a:pt x="886" y="91"/>
                  </a:lnTo>
                  <a:lnTo>
                    <a:pt x="886" y="92"/>
                  </a:lnTo>
                  <a:lnTo>
                    <a:pt x="887" y="103"/>
                  </a:lnTo>
                  <a:lnTo>
                    <a:pt x="887" y="109"/>
                  </a:lnTo>
                  <a:lnTo>
                    <a:pt x="888" y="102"/>
                  </a:lnTo>
                  <a:lnTo>
                    <a:pt x="888" y="99"/>
                  </a:lnTo>
                  <a:lnTo>
                    <a:pt x="888" y="100"/>
                  </a:lnTo>
                  <a:lnTo>
                    <a:pt x="889" y="104"/>
                  </a:lnTo>
                  <a:lnTo>
                    <a:pt x="889" y="115"/>
                  </a:lnTo>
                  <a:lnTo>
                    <a:pt x="890" y="115"/>
                  </a:lnTo>
                  <a:lnTo>
                    <a:pt x="890" y="117"/>
                  </a:lnTo>
                  <a:lnTo>
                    <a:pt x="892" y="118"/>
                  </a:lnTo>
                  <a:lnTo>
                    <a:pt x="892" y="109"/>
                  </a:lnTo>
                  <a:lnTo>
                    <a:pt x="893" y="95"/>
                  </a:lnTo>
                  <a:lnTo>
                    <a:pt x="893" y="84"/>
                  </a:lnTo>
                  <a:lnTo>
                    <a:pt x="894" y="86"/>
                  </a:lnTo>
                  <a:lnTo>
                    <a:pt x="894" y="89"/>
                  </a:lnTo>
                  <a:lnTo>
                    <a:pt x="894" y="95"/>
                  </a:lnTo>
                  <a:lnTo>
                    <a:pt x="895" y="102"/>
                  </a:lnTo>
                  <a:lnTo>
                    <a:pt x="895" y="91"/>
                  </a:lnTo>
                  <a:lnTo>
                    <a:pt x="896" y="86"/>
                  </a:lnTo>
                  <a:lnTo>
                    <a:pt x="896" y="84"/>
                  </a:lnTo>
                  <a:lnTo>
                    <a:pt x="898" y="87"/>
                  </a:lnTo>
                  <a:lnTo>
                    <a:pt x="898" y="98"/>
                  </a:lnTo>
                  <a:lnTo>
                    <a:pt x="899" y="103"/>
                  </a:lnTo>
                  <a:lnTo>
                    <a:pt x="899" y="99"/>
                  </a:lnTo>
                  <a:lnTo>
                    <a:pt x="900" y="91"/>
                  </a:lnTo>
                  <a:lnTo>
                    <a:pt x="900" y="90"/>
                  </a:lnTo>
                  <a:lnTo>
                    <a:pt x="900" y="91"/>
                  </a:lnTo>
                  <a:lnTo>
                    <a:pt x="901" y="97"/>
                  </a:lnTo>
                  <a:lnTo>
                    <a:pt x="901" y="96"/>
                  </a:lnTo>
                  <a:lnTo>
                    <a:pt x="902" y="91"/>
                  </a:lnTo>
                  <a:lnTo>
                    <a:pt x="902" y="85"/>
                  </a:lnTo>
                  <a:lnTo>
                    <a:pt x="903" y="74"/>
                  </a:lnTo>
                  <a:lnTo>
                    <a:pt x="903" y="74"/>
                  </a:lnTo>
                  <a:lnTo>
                    <a:pt x="905" y="81"/>
                  </a:lnTo>
                  <a:lnTo>
                    <a:pt x="905" y="90"/>
                  </a:lnTo>
                  <a:lnTo>
                    <a:pt x="906" y="98"/>
                  </a:lnTo>
                  <a:lnTo>
                    <a:pt x="906" y="100"/>
                  </a:lnTo>
                  <a:lnTo>
                    <a:pt x="906" y="93"/>
                  </a:lnTo>
                  <a:lnTo>
                    <a:pt x="907" y="91"/>
                  </a:lnTo>
                  <a:lnTo>
                    <a:pt x="907" y="89"/>
                  </a:lnTo>
                  <a:lnTo>
                    <a:pt x="908" y="90"/>
                  </a:lnTo>
                  <a:lnTo>
                    <a:pt x="908" y="96"/>
                  </a:lnTo>
                  <a:lnTo>
                    <a:pt x="909" y="103"/>
                  </a:lnTo>
                  <a:lnTo>
                    <a:pt x="909" y="102"/>
                  </a:lnTo>
                  <a:lnTo>
                    <a:pt x="911" y="102"/>
                  </a:lnTo>
                  <a:lnTo>
                    <a:pt x="911" y="99"/>
                  </a:lnTo>
                  <a:lnTo>
                    <a:pt x="912" y="100"/>
                  </a:lnTo>
                  <a:lnTo>
                    <a:pt x="912" y="105"/>
                  </a:lnTo>
                  <a:lnTo>
                    <a:pt x="912" y="104"/>
                  </a:lnTo>
                  <a:lnTo>
                    <a:pt x="913" y="104"/>
                  </a:lnTo>
                  <a:lnTo>
                    <a:pt x="913" y="104"/>
                  </a:lnTo>
                  <a:lnTo>
                    <a:pt x="914" y="99"/>
                  </a:lnTo>
                  <a:lnTo>
                    <a:pt x="914" y="97"/>
                  </a:lnTo>
                  <a:lnTo>
                    <a:pt x="915" y="98"/>
                  </a:lnTo>
                  <a:lnTo>
                    <a:pt x="915" y="100"/>
                  </a:lnTo>
                  <a:lnTo>
                    <a:pt x="916" y="108"/>
                  </a:lnTo>
                  <a:lnTo>
                    <a:pt x="916" y="108"/>
                  </a:lnTo>
                  <a:lnTo>
                    <a:pt x="918" y="104"/>
                  </a:lnTo>
                  <a:lnTo>
                    <a:pt x="918" y="100"/>
                  </a:lnTo>
                  <a:lnTo>
                    <a:pt x="918" y="103"/>
                  </a:lnTo>
                  <a:lnTo>
                    <a:pt x="919" y="106"/>
                  </a:lnTo>
                  <a:lnTo>
                    <a:pt x="919" y="104"/>
                  </a:lnTo>
                  <a:lnTo>
                    <a:pt x="920" y="104"/>
                  </a:lnTo>
                  <a:lnTo>
                    <a:pt x="920" y="96"/>
                  </a:lnTo>
                  <a:lnTo>
                    <a:pt x="921" y="96"/>
                  </a:lnTo>
                  <a:lnTo>
                    <a:pt x="921" y="97"/>
                  </a:lnTo>
                  <a:lnTo>
                    <a:pt x="922" y="97"/>
                  </a:lnTo>
                  <a:lnTo>
                    <a:pt x="922" y="91"/>
                  </a:lnTo>
                  <a:lnTo>
                    <a:pt x="924" y="90"/>
                  </a:lnTo>
                  <a:lnTo>
                    <a:pt x="924" y="86"/>
                  </a:lnTo>
                  <a:lnTo>
                    <a:pt x="924" y="87"/>
                  </a:lnTo>
                  <a:lnTo>
                    <a:pt x="925" y="83"/>
                  </a:lnTo>
                  <a:lnTo>
                    <a:pt x="925" y="89"/>
                  </a:lnTo>
                  <a:lnTo>
                    <a:pt x="926" y="93"/>
                  </a:lnTo>
                  <a:lnTo>
                    <a:pt x="926" y="93"/>
                  </a:lnTo>
                  <a:lnTo>
                    <a:pt x="927" y="87"/>
                  </a:lnTo>
                  <a:lnTo>
                    <a:pt x="927" y="90"/>
                  </a:lnTo>
                  <a:lnTo>
                    <a:pt x="928" y="89"/>
                  </a:lnTo>
                  <a:lnTo>
                    <a:pt x="928" y="93"/>
                  </a:lnTo>
                  <a:lnTo>
                    <a:pt x="930" y="93"/>
                  </a:lnTo>
                  <a:lnTo>
                    <a:pt x="930" y="89"/>
                  </a:lnTo>
                  <a:lnTo>
                    <a:pt x="930" y="89"/>
                  </a:lnTo>
                  <a:lnTo>
                    <a:pt x="931" y="98"/>
                  </a:lnTo>
                  <a:lnTo>
                    <a:pt x="931" y="99"/>
                  </a:lnTo>
                  <a:lnTo>
                    <a:pt x="932" y="92"/>
                  </a:lnTo>
                  <a:lnTo>
                    <a:pt x="932" y="90"/>
                  </a:lnTo>
                  <a:lnTo>
                    <a:pt x="933" y="85"/>
                  </a:lnTo>
                  <a:lnTo>
                    <a:pt x="933" y="85"/>
                  </a:lnTo>
                  <a:lnTo>
                    <a:pt x="934" y="96"/>
                  </a:lnTo>
                  <a:lnTo>
                    <a:pt x="934" y="99"/>
                  </a:lnTo>
                  <a:lnTo>
                    <a:pt x="935" y="90"/>
                  </a:lnTo>
                  <a:lnTo>
                    <a:pt x="935" y="90"/>
                  </a:lnTo>
                  <a:lnTo>
                    <a:pt x="935" y="84"/>
                  </a:lnTo>
                  <a:lnTo>
                    <a:pt x="937" y="85"/>
                  </a:lnTo>
                  <a:lnTo>
                    <a:pt x="937" y="95"/>
                  </a:lnTo>
                  <a:lnTo>
                    <a:pt x="938" y="96"/>
                  </a:lnTo>
                  <a:lnTo>
                    <a:pt x="938" y="93"/>
                  </a:lnTo>
                  <a:lnTo>
                    <a:pt x="939" y="90"/>
                  </a:lnTo>
                  <a:lnTo>
                    <a:pt x="939" y="90"/>
                  </a:lnTo>
                  <a:lnTo>
                    <a:pt x="940" y="97"/>
                  </a:lnTo>
                  <a:lnTo>
                    <a:pt x="940" y="100"/>
                  </a:lnTo>
                  <a:lnTo>
                    <a:pt x="941" y="113"/>
                  </a:lnTo>
                  <a:lnTo>
                    <a:pt x="941" y="112"/>
                  </a:lnTo>
                  <a:lnTo>
                    <a:pt x="941" y="109"/>
                  </a:lnTo>
                  <a:lnTo>
                    <a:pt x="943" y="98"/>
                  </a:lnTo>
                  <a:lnTo>
                    <a:pt x="943" y="99"/>
                  </a:lnTo>
                  <a:lnTo>
                    <a:pt x="944" y="103"/>
                  </a:lnTo>
                  <a:lnTo>
                    <a:pt x="944" y="102"/>
                  </a:lnTo>
                  <a:lnTo>
                    <a:pt x="945" y="103"/>
                  </a:lnTo>
                  <a:lnTo>
                    <a:pt x="945" y="104"/>
                  </a:lnTo>
                  <a:lnTo>
                    <a:pt x="946" y="99"/>
                  </a:lnTo>
                  <a:lnTo>
                    <a:pt x="946" y="104"/>
                  </a:lnTo>
                  <a:lnTo>
                    <a:pt x="947" y="103"/>
                  </a:lnTo>
                  <a:lnTo>
                    <a:pt x="947" y="93"/>
                  </a:lnTo>
                  <a:lnTo>
                    <a:pt x="948" y="92"/>
                  </a:lnTo>
                  <a:lnTo>
                    <a:pt x="948" y="91"/>
                  </a:lnTo>
                  <a:lnTo>
                    <a:pt x="948" y="96"/>
                  </a:lnTo>
                  <a:lnTo>
                    <a:pt x="950" y="102"/>
                  </a:lnTo>
                  <a:lnTo>
                    <a:pt x="950" y="106"/>
                  </a:lnTo>
                  <a:lnTo>
                    <a:pt x="951" y="105"/>
                  </a:lnTo>
                  <a:lnTo>
                    <a:pt x="951" y="99"/>
                  </a:lnTo>
                  <a:lnTo>
                    <a:pt x="952" y="98"/>
                  </a:lnTo>
                  <a:lnTo>
                    <a:pt x="952" y="105"/>
                  </a:lnTo>
                  <a:lnTo>
                    <a:pt x="953" y="111"/>
                  </a:lnTo>
                  <a:lnTo>
                    <a:pt x="953" y="110"/>
                  </a:lnTo>
                  <a:lnTo>
                    <a:pt x="954" y="106"/>
                  </a:lnTo>
                  <a:lnTo>
                    <a:pt x="954" y="100"/>
                  </a:lnTo>
                  <a:lnTo>
                    <a:pt x="954" y="100"/>
                  </a:lnTo>
                  <a:lnTo>
                    <a:pt x="956" y="108"/>
                  </a:lnTo>
                  <a:lnTo>
                    <a:pt x="956" y="100"/>
                  </a:lnTo>
                  <a:lnTo>
                    <a:pt x="957" y="95"/>
                  </a:lnTo>
                  <a:lnTo>
                    <a:pt x="957" y="97"/>
                  </a:lnTo>
                  <a:lnTo>
                    <a:pt x="958" y="97"/>
                  </a:lnTo>
                  <a:lnTo>
                    <a:pt x="958" y="95"/>
                  </a:lnTo>
                  <a:lnTo>
                    <a:pt x="959" y="95"/>
                  </a:lnTo>
                  <a:lnTo>
                    <a:pt x="959" y="95"/>
                  </a:lnTo>
                  <a:lnTo>
                    <a:pt x="960" y="96"/>
                  </a:lnTo>
                  <a:lnTo>
                    <a:pt x="960" y="99"/>
                  </a:lnTo>
                  <a:lnTo>
                    <a:pt x="960" y="105"/>
                  </a:lnTo>
                  <a:lnTo>
                    <a:pt x="961" y="102"/>
                  </a:lnTo>
                  <a:lnTo>
                    <a:pt x="961" y="95"/>
                  </a:lnTo>
                  <a:lnTo>
                    <a:pt x="963" y="96"/>
                  </a:lnTo>
                  <a:lnTo>
                    <a:pt x="963" y="92"/>
                  </a:lnTo>
                  <a:lnTo>
                    <a:pt x="964" y="92"/>
                  </a:lnTo>
                  <a:lnTo>
                    <a:pt x="964" y="97"/>
                  </a:lnTo>
                  <a:lnTo>
                    <a:pt x="965" y="95"/>
                  </a:lnTo>
                  <a:lnTo>
                    <a:pt x="965" y="92"/>
                  </a:lnTo>
                  <a:lnTo>
                    <a:pt x="966" y="91"/>
                  </a:lnTo>
                  <a:lnTo>
                    <a:pt x="966" y="90"/>
                  </a:lnTo>
                  <a:lnTo>
                    <a:pt x="967" y="93"/>
                  </a:lnTo>
                  <a:lnTo>
                    <a:pt x="967" y="104"/>
                  </a:lnTo>
                  <a:lnTo>
                    <a:pt x="967" y="109"/>
                  </a:lnTo>
                  <a:lnTo>
                    <a:pt x="969" y="99"/>
                  </a:lnTo>
                  <a:lnTo>
                    <a:pt x="969" y="96"/>
                  </a:lnTo>
                  <a:lnTo>
                    <a:pt x="970" y="95"/>
                  </a:lnTo>
                  <a:lnTo>
                    <a:pt x="970" y="97"/>
                  </a:lnTo>
                  <a:lnTo>
                    <a:pt x="971" y="102"/>
                  </a:lnTo>
                  <a:lnTo>
                    <a:pt x="971" y="100"/>
                  </a:lnTo>
                  <a:lnTo>
                    <a:pt x="972" y="96"/>
                  </a:lnTo>
                  <a:lnTo>
                    <a:pt x="972" y="93"/>
                  </a:lnTo>
                  <a:lnTo>
                    <a:pt x="973" y="89"/>
                  </a:lnTo>
                  <a:lnTo>
                    <a:pt x="973" y="91"/>
                  </a:lnTo>
                  <a:lnTo>
                    <a:pt x="973" y="89"/>
                  </a:lnTo>
                  <a:lnTo>
                    <a:pt x="974" y="96"/>
                  </a:lnTo>
                  <a:lnTo>
                    <a:pt x="974" y="100"/>
                  </a:lnTo>
                  <a:lnTo>
                    <a:pt x="976" y="99"/>
                  </a:lnTo>
                  <a:lnTo>
                    <a:pt x="976" y="100"/>
                  </a:lnTo>
                  <a:lnTo>
                    <a:pt x="977" y="96"/>
                  </a:lnTo>
                  <a:lnTo>
                    <a:pt x="977" y="93"/>
                  </a:lnTo>
                  <a:lnTo>
                    <a:pt x="978" y="91"/>
                  </a:lnTo>
                  <a:lnTo>
                    <a:pt x="978" y="90"/>
                  </a:lnTo>
                  <a:lnTo>
                    <a:pt x="979" y="92"/>
                  </a:lnTo>
                  <a:lnTo>
                    <a:pt x="979" y="92"/>
                  </a:lnTo>
                  <a:lnTo>
                    <a:pt x="980" y="92"/>
                  </a:lnTo>
                  <a:lnTo>
                    <a:pt x="980" y="96"/>
                  </a:lnTo>
                  <a:lnTo>
                    <a:pt x="980" y="96"/>
                  </a:lnTo>
                  <a:lnTo>
                    <a:pt x="982" y="93"/>
                  </a:lnTo>
                  <a:lnTo>
                    <a:pt x="982" y="91"/>
                  </a:lnTo>
                  <a:lnTo>
                    <a:pt x="983" y="92"/>
                  </a:lnTo>
                  <a:lnTo>
                    <a:pt x="983" y="91"/>
                  </a:lnTo>
                  <a:lnTo>
                    <a:pt x="984" y="97"/>
                  </a:lnTo>
                  <a:lnTo>
                    <a:pt x="984" y="100"/>
                  </a:lnTo>
                  <a:lnTo>
                    <a:pt x="985" y="99"/>
                  </a:lnTo>
                  <a:lnTo>
                    <a:pt x="985" y="98"/>
                  </a:lnTo>
                  <a:lnTo>
                    <a:pt x="986" y="102"/>
                  </a:lnTo>
                  <a:lnTo>
                    <a:pt x="986" y="106"/>
                  </a:lnTo>
                  <a:lnTo>
                    <a:pt x="987" y="108"/>
                  </a:lnTo>
                  <a:lnTo>
                    <a:pt x="987" y="104"/>
                  </a:lnTo>
                  <a:lnTo>
                    <a:pt x="987" y="100"/>
                  </a:lnTo>
                  <a:lnTo>
                    <a:pt x="989" y="100"/>
                  </a:lnTo>
                  <a:lnTo>
                    <a:pt x="989" y="102"/>
                  </a:lnTo>
                  <a:lnTo>
                    <a:pt x="990" y="100"/>
                  </a:lnTo>
                  <a:lnTo>
                    <a:pt x="990" y="96"/>
                  </a:lnTo>
                  <a:lnTo>
                    <a:pt x="991" y="96"/>
                  </a:lnTo>
                  <a:lnTo>
                    <a:pt x="991" y="97"/>
                  </a:lnTo>
                  <a:lnTo>
                    <a:pt x="992" y="100"/>
                  </a:lnTo>
                  <a:lnTo>
                    <a:pt x="992" y="102"/>
                  </a:lnTo>
                  <a:lnTo>
                    <a:pt x="993" y="97"/>
                  </a:lnTo>
                  <a:lnTo>
                    <a:pt x="993" y="95"/>
                  </a:lnTo>
                  <a:lnTo>
                    <a:pt x="995" y="98"/>
                  </a:lnTo>
                  <a:lnTo>
                    <a:pt x="995" y="96"/>
                  </a:lnTo>
                  <a:lnTo>
                    <a:pt x="995" y="97"/>
                  </a:lnTo>
                  <a:lnTo>
                    <a:pt x="996" y="91"/>
                  </a:lnTo>
                  <a:lnTo>
                    <a:pt x="996" y="85"/>
                  </a:lnTo>
                  <a:lnTo>
                    <a:pt x="997" y="86"/>
                  </a:lnTo>
                  <a:lnTo>
                    <a:pt x="997" y="95"/>
                  </a:lnTo>
                  <a:lnTo>
                    <a:pt x="998" y="99"/>
                  </a:lnTo>
                  <a:lnTo>
                    <a:pt x="998" y="102"/>
                  </a:lnTo>
                  <a:lnTo>
                    <a:pt x="999" y="104"/>
                  </a:lnTo>
                  <a:lnTo>
                    <a:pt x="999" y="99"/>
                  </a:lnTo>
                  <a:lnTo>
                    <a:pt x="1000" y="96"/>
                  </a:lnTo>
                  <a:lnTo>
                    <a:pt x="1000" y="90"/>
                  </a:lnTo>
                  <a:lnTo>
                    <a:pt x="1000" y="91"/>
                  </a:lnTo>
                  <a:lnTo>
                    <a:pt x="1002" y="87"/>
                  </a:lnTo>
                  <a:lnTo>
                    <a:pt x="1002" y="91"/>
                  </a:lnTo>
                  <a:lnTo>
                    <a:pt x="1003" y="93"/>
                  </a:lnTo>
                  <a:lnTo>
                    <a:pt x="1003" y="98"/>
                  </a:lnTo>
                  <a:lnTo>
                    <a:pt x="1004" y="106"/>
                  </a:lnTo>
                  <a:lnTo>
                    <a:pt x="1004" y="109"/>
                  </a:lnTo>
                  <a:lnTo>
                    <a:pt x="1005" y="97"/>
                  </a:lnTo>
                  <a:lnTo>
                    <a:pt x="1005" y="97"/>
                  </a:lnTo>
                  <a:lnTo>
                    <a:pt x="1006" y="96"/>
                  </a:lnTo>
                  <a:lnTo>
                    <a:pt x="1006" y="103"/>
                  </a:lnTo>
                  <a:lnTo>
                    <a:pt x="1008" y="113"/>
                  </a:lnTo>
                  <a:lnTo>
                    <a:pt x="1008" y="113"/>
                  </a:lnTo>
                  <a:lnTo>
                    <a:pt x="1008" y="104"/>
                  </a:lnTo>
                  <a:lnTo>
                    <a:pt x="1009" y="98"/>
                  </a:lnTo>
                  <a:lnTo>
                    <a:pt x="1009" y="96"/>
                  </a:lnTo>
                  <a:lnTo>
                    <a:pt x="1010" y="96"/>
                  </a:lnTo>
                  <a:lnTo>
                    <a:pt x="1010" y="99"/>
                  </a:lnTo>
                  <a:lnTo>
                    <a:pt x="1011" y="103"/>
                  </a:lnTo>
                  <a:lnTo>
                    <a:pt x="1011" y="104"/>
                  </a:lnTo>
                  <a:lnTo>
                    <a:pt x="1012" y="104"/>
                  </a:lnTo>
                  <a:lnTo>
                    <a:pt x="1012" y="100"/>
                  </a:lnTo>
                  <a:lnTo>
                    <a:pt x="1013" y="96"/>
                  </a:lnTo>
                  <a:lnTo>
                    <a:pt x="1013" y="96"/>
                  </a:lnTo>
                  <a:lnTo>
                    <a:pt x="1015" y="95"/>
                  </a:lnTo>
                  <a:lnTo>
                    <a:pt x="1015" y="96"/>
                  </a:lnTo>
                  <a:lnTo>
                    <a:pt x="1015" y="99"/>
                  </a:lnTo>
                  <a:lnTo>
                    <a:pt x="1016" y="100"/>
                  </a:lnTo>
                  <a:lnTo>
                    <a:pt x="1016" y="103"/>
                  </a:lnTo>
                  <a:lnTo>
                    <a:pt x="1017" y="111"/>
                  </a:lnTo>
                  <a:lnTo>
                    <a:pt x="1017" y="111"/>
                  </a:lnTo>
                  <a:lnTo>
                    <a:pt x="1018" y="103"/>
                  </a:lnTo>
                  <a:lnTo>
                    <a:pt x="1018" y="102"/>
                  </a:lnTo>
                  <a:lnTo>
                    <a:pt x="1019" y="104"/>
                  </a:lnTo>
                  <a:lnTo>
                    <a:pt x="1019" y="106"/>
                  </a:lnTo>
                  <a:lnTo>
                    <a:pt x="1021" y="105"/>
                  </a:lnTo>
                  <a:lnTo>
                    <a:pt x="1021" y="91"/>
                  </a:lnTo>
                  <a:lnTo>
                    <a:pt x="1022" y="85"/>
                  </a:lnTo>
                  <a:lnTo>
                    <a:pt x="1022" y="89"/>
                  </a:lnTo>
                  <a:lnTo>
                    <a:pt x="1022" y="97"/>
                  </a:lnTo>
                  <a:lnTo>
                    <a:pt x="1023" y="102"/>
                  </a:lnTo>
                  <a:lnTo>
                    <a:pt x="1023" y="104"/>
                  </a:lnTo>
                  <a:lnTo>
                    <a:pt x="1024" y="97"/>
                  </a:lnTo>
                  <a:lnTo>
                    <a:pt x="1024" y="91"/>
                  </a:lnTo>
                  <a:lnTo>
                    <a:pt x="1025" y="89"/>
                  </a:lnTo>
                  <a:lnTo>
                    <a:pt x="1025" y="93"/>
                  </a:lnTo>
                  <a:lnTo>
                    <a:pt x="1026" y="99"/>
                  </a:lnTo>
                  <a:lnTo>
                    <a:pt x="1026" y="100"/>
                  </a:lnTo>
                  <a:lnTo>
                    <a:pt x="1028" y="98"/>
                  </a:lnTo>
                  <a:lnTo>
                    <a:pt x="1028" y="98"/>
                  </a:lnTo>
                  <a:lnTo>
                    <a:pt x="1029" y="96"/>
                  </a:lnTo>
                  <a:lnTo>
                    <a:pt x="1029" y="98"/>
                  </a:lnTo>
                  <a:lnTo>
                    <a:pt x="1030" y="95"/>
                  </a:lnTo>
                  <a:lnTo>
                    <a:pt x="1030" y="95"/>
                  </a:lnTo>
                  <a:lnTo>
                    <a:pt x="1030" y="96"/>
                  </a:lnTo>
                  <a:lnTo>
                    <a:pt x="1031" y="91"/>
                  </a:lnTo>
                  <a:lnTo>
                    <a:pt x="1031" y="92"/>
                  </a:lnTo>
                  <a:lnTo>
                    <a:pt x="1032" y="96"/>
                  </a:lnTo>
                  <a:lnTo>
                    <a:pt x="1032" y="91"/>
                  </a:lnTo>
                  <a:lnTo>
                    <a:pt x="1034" y="93"/>
                  </a:lnTo>
                  <a:lnTo>
                    <a:pt x="1034" y="91"/>
                  </a:lnTo>
                  <a:lnTo>
                    <a:pt x="1035" y="95"/>
                  </a:lnTo>
                  <a:lnTo>
                    <a:pt x="1035" y="97"/>
                  </a:lnTo>
                  <a:lnTo>
                    <a:pt x="1036" y="93"/>
                  </a:lnTo>
                  <a:lnTo>
                    <a:pt x="1036" y="91"/>
                  </a:lnTo>
                  <a:lnTo>
                    <a:pt x="1037" y="92"/>
                  </a:lnTo>
                  <a:lnTo>
                    <a:pt x="1037" y="96"/>
                  </a:lnTo>
                  <a:lnTo>
                    <a:pt x="1037" y="102"/>
                  </a:lnTo>
                  <a:lnTo>
                    <a:pt x="1038" y="100"/>
                  </a:lnTo>
                  <a:lnTo>
                    <a:pt x="1038" y="99"/>
                  </a:lnTo>
                  <a:lnTo>
                    <a:pt x="1040" y="103"/>
                  </a:lnTo>
                  <a:lnTo>
                    <a:pt x="1040" y="98"/>
                  </a:lnTo>
                  <a:lnTo>
                    <a:pt x="1041" y="99"/>
                  </a:lnTo>
                  <a:lnTo>
                    <a:pt x="1041" y="105"/>
                  </a:lnTo>
                  <a:lnTo>
                    <a:pt x="1042" y="105"/>
                  </a:lnTo>
                  <a:lnTo>
                    <a:pt x="1042" y="96"/>
                  </a:lnTo>
                  <a:lnTo>
                    <a:pt x="1043" y="97"/>
                  </a:lnTo>
                  <a:lnTo>
                    <a:pt x="1043" y="97"/>
                  </a:lnTo>
                  <a:lnTo>
                    <a:pt x="1044" y="99"/>
                  </a:lnTo>
                  <a:lnTo>
                    <a:pt x="1044" y="103"/>
                  </a:lnTo>
                  <a:lnTo>
                    <a:pt x="1044" y="102"/>
                  </a:lnTo>
                  <a:lnTo>
                    <a:pt x="1045" y="102"/>
                  </a:lnTo>
                  <a:lnTo>
                    <a:pt x="1045" y="102"/>
                  </a:lnTo>
                  <a:lnTo>
                    <a:pt x="1047" y="95"/>
                  </a:lnTo>
                  <a:lnTo>
                    <a:pt x="1047" y="95"/>
                  </a:lnTo>
                  <a:lnTo>
                    <a:pt x="1048" y="96"/>
                  </a:lnTo>
                  <a:lnTo>
                    <a:pt x="1048" y="99"/>
                  </a:lnTo>
                  <a:lnTo>
                    <a:pt x="1049" y="96"/>
                  </a:lnTo>
                  <a:lnTo>
                    <a:pt x="1049" y="95"/>
                  </a:lnTo>
                  <a:lnTo>
                    <a:pt x="1050" y="97"/>
                  </a:lnTo>
                  <a:lnTo>
                    <a:pt x="1050" y="108"/>
                  </a:lnTo>
                  <a:lnTo>
                    <a:pt x="1051" y="113"/>
                  </a:lnTo>
                  <a:lnTo>
                    <a:pt x="1051" y="104"/>
                  </a:lnTo>
                  <a:lnTo>
                    <a:pt x="1053" y="89"/>
                  </a:lnTo>
                  <a:lnTo>
                    <a:pt x="1053" y="86"/>
                  </a:lnTo>
                  <a:lnTo>
                    <a:pt x="1053" y="81"/>
                  </a:lnTo>
                  <a:lnTo>
                    <a:pt x="1054" y="84"/>
                  </a:lnTo>
                  <a:lnTo>
                    <a:pt x="1054" y="90"/>
                  </a:lnTo>
                  <a:lnTo>
                    <a:pt x="1055" y="92"/>
                  </a:lnTo>
                  <a:lnTo>
                    <a:pt x="1055" y="91"/>
                  </a:lnTo>
                  <a:lnTo>
                    <a:pt x="1056" y="92"/>
                  </a:lnTo>
                  <a:lnTo>
                    <a:pt x="1056" y="90"/>
                  </a:lnTo>
                  <a:lnTo>
                    <a:pt x="1057" y="97"/>
                  </a:lnTo>
                  <a:lnTo>
                    <a:pt x="1057" y="93"/>
                  </a:lnTo>
                  <a:lnTo>
                    <a:pt x="1058" y="84"/>
                  </a:lnTo>
                  <a:lnTo>
                    <a:pt x="1058" y="84"/>
                  </a:lnTo>
                  <a:lnTo>
                    <a:pt x="1060" y="86"/>
                  </a:lnTo>
                  <a:lnTo>
                    <a:pt x="1060" y="96"/>
                  </a:lnTo>
                  <a:lnTo>
                    <a:pt x="1060" y="108"/>
                  </a:lnTo>
                  <a:lnTo>
                    <a:pt x="1061" y="102"/>
                  </a:lnTo>
                  <a:lnTo>
                    <a:pt x="1061" y="98"/>
                  </a:lnTo>
                  <a:lnTo>
                    <a:pt x="1062" y="97"/>
                  </a:lnTo>
                  <a:lnTo>
                    <a:pt x="1062" y="96"/>
                  </a:lnTo>
                  <a:lnTo>
                    <a:pt x="1063" y="104"/>
                  </a:lnTo>
                  <a:lnTo>
                    <a:pt x="1063" y="109"/>
                  </a:lnTo>
                  <a:lnTo>
                    <a:pt x="1064" y="102"/>
                  </a:lnTo>
                  <a:lnTo>
                    <a:pt x="1064" y="95"/>
                  </a:lnTo>
                  <a:lnTo>
                    <a:pt x="1066" y="96"/>
                  </a:lnTo>
                  <a:lnTo>
                    <a:pt x="1066" y="98"/>
                  </a:lnTo>
                  <a:lnTo>
                    <a:pt x="1067" y="97"/>
                  </a:lnTo>
                  <a:lnTo>
                    <a:pt x="1067" y="97"/>
                  </a:lnTo>
                  <a:lnTo>
                    <a:pt x="1068" y="100"/>
                  </a:lnTo>
                  <a:lnTo>
                    <a:pt x="1068" y="106"/>
                  </a:lnTo>
                  <a:lnTo>
                    <a:pt x="1068" y="110"/>
                  </a:lnTo>
                  <a:lnTo>
                    <a:pt x="1069" y="110"/>
                  </a:lnTo>
                  <a:lnTo>
                    <a:pt x="1069" y="97"/>
                  </a:lnTo>
                  <a:lnTo>
                    <a:pt x="1070" y="91"/>
                  </a:lnTo>
                  <a:lnTo>
                    <a:pt x="1070" y="87"/>
                  </a:lnTo>
                  <a:lnTo>
                    <a:pt x="1071" y="86"/>
                  </a:lnTo>
                  <a:lnTo>
                    <a:pt x="1071" y="95"/>
                  </a:lnTo>
                  <a:lnTo>
                    <a:pt x="1073" y="98"/>
                  </a:lnTo>
                  <a:lnTo>
                    <a:pt x="1073" y="91"/>
                  </a:lnTo>
                  <a:lnTo>
                    <a:pt x="1074" y="90"/>
                  </a:lnTo>
                  <a:lnTo>
                    <a:pt x="1074" y="85"/>
                  </a:lnTo>
                  <a:lnTo>
                    <a:pt x="1075" y="92"/>
                  </a:lnTo>
                  <a:lnTo>
                    <a:pt x="1075" y="103"/>
                  </a:lnTo>
                  <a:lnTo>
                    <a:pt x="1076" y="98"/>
                  </a:lnTo>
                  <a:lnTo>
                    <a:pt x="1076" y="102"/>
                  </a:lnTo>
                  <a:lnTo>
                    <a:pt x="1076" y="103"/>
                  </a:lnTo>
                  <a:lnTo>
                    <a:pt x="1077" y="98"/>
                  </a:lnTo>
                  <a:lnTo>
                    <a:pt x="1077" y="100"/>
                  </a:lnTo>
                  <a:lnTo>
                    <a:pt x="1079" y="96"/>
                  </a:lnTo>
                  <a:lnTo>
                    <a:pt x="1079" y="92"/>
                  </a:lnTo>
                  <a:lnTo>
                    <a:pt x="1080" y="91"/>
                  </a:lnTo>
                  <a:lnTo>
                    <a:pt x="1080" y="90"/>
                  </a:lnTo>
                  <a:lnTo>
                    <a:pt x="1081" y="91"/>
                  </a:lnTo>
                  <a:lnTo>
                    <a:pt x="1081" y="95"/>
                  </a:lnTo>
                  <a:lnTo>
                    <a:pt x="1082" y="97"/>
                  </a:lnTo>
                  <a:lnTo>
                    <a:pt x="1082" y="105"/>
                  </a:lnTo>
                  <a:lnTo>
                    <a:pt x="1083" y="108"/>
                  </a:lnTo>
                  <a:lnTo>
                    <a:pt x="1083" y="109"/>
                  </a:lnTo>
                  <a:lnTo>
                    <a:pt x="1084" y="99"/>
                  </a:lnTo>
                  <a:lnTo>
                    <a:pt x="1084" y="93"/>
                  </a:lnTo>
                  <a:lnTo>
                    <a:pt x="1084" y="90"/>
                  </a:lnTo>
                  <a:lnTo>
                    <a:pt x="1086" y="91"/>
                  </a:lnTo>
                  <a:lnTo>
                    <a:pt x="1086" y="100"/>
                  </a:lnTo>
                  <a:lnTo>
                    <a:pt x="1087" y="98"/>
                  </a:lnTo>
                  <a:lnTo>
                    <a:pt x="1087" y="96"/>
                  </a:lnTo>
                  <a:lnTo>
                    <a:pt x="1088" y="90"/>
                  </a:lnTo>
                  <a:lnTo>
                    <a:pt x="1088" y="87"/>
                  </a:lnTo>
                  <a:lnTo>
                    <a:pt x="1089" y="90"/>
                  </a:lnTo>
                  <a:lnTo>
                    <a:pt x="1089" y="99"/>
                  </a:lnTo>
                  <a:lnTo>
                    <a:pt x="1090" y="98"/>
                  </a:lnTo>
                  <a:lnTo>
                    <a:pt x="1090" y="96"/>
                  </a:lnTo>
                  <a:lnTo>
                    <a:pt x="1092" y="91"/>
                  </a:lnTo>
                  <a:lnTo>
                    <a:pt x="1092" y="90"/>
                  </a:lnTo>
                  <a:lnTo>
                    <a:pt x="1093" y="90"/>
                  </a:lnTo>
                  <a:lnTo>
                    <a:pt x="1093" y="92"/>
                  </a:lnTo>
                  <a:lnTo>
                    <a:pt x="1093" y="91"/>
                  </a:lnTo>
                  <a:lnTo>
                    <a:pt x="1094" y="96"/>
                  </a:lnTo>
                  <a:lnTo>
                    <a:pt x="1094" y="96"/>
                  </a:lnTo>
                  <a:lnTo>
                    <a:pt x="1095" y="93"/>
                  </a:lnTo>
                  <a:lnTo>
                    <a:pt x="1095" y="91"/>
                  </a:lnTo>
                  <a:lnTo>
                    <a:pt x="1096" y="96"/>
                  </a:lnTo>
                  <a:lnTo>
                    <a:pt x="1096" y="96"/>
                  </a:lnTo>
                  <a:lnTo>
                    <a:pt x="1097" y="98"/>
                  </a:lnTo>
                  <a:lnTo>
                    <a:pt x="1097" y="100"/>
                  </a:lnTo>
                  <a:lnTo>
                    <a:pt x="1099" y="103"/>
                  </a:lnTo>
                  <a:lnTo>
                    <a:pt x="1099" y="102"/>
                  </a:lnTo>
                  <a:lnTo>
                    <a:pt x="1100" y="103"/>
                  </a:lnTo>
                  <a:lnTo>
                    <a:pt x="1100" y="93"/>
                  </a:lnTo>
                  <a:lnTo>
                    <a:pt x="1101" y="93"/>
                  </a:lnTo>
                  <a:lnTo>
                    <a:pt x="1101" y="98"/>
                  </a:lnTo>
                  <a:lnTo>
                    <a:pt x="1101" y="109"/>
                  </a:lnTo>
                  <a:lnTo>
                    <a:pt x="1102" y="113"/>
                  </a:lnTo>
                  <a:lnTo>
                    <a:pt x="1102" y="103"/>
                  </a:lnTo>
                  <a:lnTo>
                    <a:pt x="1103" y="96"/>
                  </a:lnTo>
                  <a:lnTo>
                    <a:pt x="1103" y="98"/>
                  </a:lnTo>
                  <a:lnTo>
                    <a:pt x="1105" y="102"/>
                  </a:lnTo>
                  <a:lnTo>
                    <a:pt x="1105" y="103"/>
                  </a:lnTo>
                  <a:lnTo>
                    <a:pt x="1106" y="96"/>
                  </a:lnTo>
                  <a:lnTo>
                    <a:pt x="1106" y="92"/>
                  </a:lnTo>
                  <a:lnTo>
                    <a:pt x="1107" y="91"/>
                  </a:lnTo>
                  <a:lnTo>
                    <a:pt x="1107" y="90"/>
                  </a:lnTo>
                  <a:lnTo>
                    <a:pt x="1108" y="91"/>
                  </a:lnTo>
                  <a:lnTo>
                    <a:pt x="1108" y="91"/>
                  </a:lnTo>
                  <a:lnTo>
                    <a:pt x="1109" y="87"/>
                  </a:lnTo>
                  <a:lnTo>
                    <a:pt x="1109" y="90"/>
                  </a:lnTo>
                  <a:lnTo>
                    <a:pt x="1109" y="92"/>
                  </a:lnTo>
                  <a:lnTo>
                    <a:pt x="1110" y="90"/>
                  </a:lnTo>
                  <a:lnTo>
                    <a:pt x="1110" y="95"/>
                  </a:lnTo>
                  <a:lnTo>
                    <a:pt x="1112" y="93"/>
                  </a:lnTo>
                  <a:lnTo>
                    <a:pt x="1112" y="85"/>
                  </a:lnTo>
                  <a:lnTo>
                    <a:pt x="1113" y="87"/>
                  </a:lnTo>
                  <a:lnTo>
                    <a:pt x="1113" y="89"/>
                  </a:lnTo>
                  <a:lnTo>
                    <a:pt x="1114" y="85"/>
                  </a:lnTo>
                  <a:lnTo>
                    <a:pt x="1114" y="95"/>
                  </a:lnTo>
                  <a:lnTo>
                    <a:pt x="1115" y="95"/>
                  </a:lnTo>
                  <a:lnTo>
                    <a:pt x="1115" y="97"/>
                  </a:lnTo>
                  <a:lnTo>
                    <a:pt x="1116" y="92"/>
                  </a:lnTo>
                  <a:lnTo>
                    <a:pt x="1116" y="90"/>
                  </a:lnTo>
                  <a:lnTo>
                    <a:pt x="1118" y="87"/>
                  </a:lnTo>
                  <a:lnTo>
                    <a:pt x="1118" y="90"/>
                  </a:lnTo>
                  <a:lnTo>
                    <a:pt x="1119" y="91"/>
                  </a:lnTo>
                  <a:lnTo>
                    <a:pt x="1119" y="98"/>
                  </a:lnTo>
                  <a:lnTo>
                    <a:pt x="1119" y="99"/>
                  </a:lnTo>
                  <a:lnTo>
                    <a:pt x="1120" y="103"/>
                  </a:lnTo>
                  <a:lnTo>
                    <a:pt x="1120" y="102"/>
                  </a:lnTo>
                  <a:lnTo>
                    <a:pt x="1121" y="96"/>
                  </a:lnTo>
                  <a:lnTo>
                    <a:pt x="1121" y="93"/>
                  </a:lnTo>
                  <a:lnTo>
                    <a:pt x="1122" y="97"/>
                  </a:lnTo>
                  <a:lnTo>
                    <a:pt x="1122" y="102"/>
                  </a:lnTo>
                  <a:lnTo>
                    <a:pt x="1123" y="103"/>
                  </a:lnTo>
                  <a:lnTo>
                    <a:pt x="1123" y="108"/>
                  </a:lnTo>
                  <a:lnTo>
                    <a:pt x="1125" y="103"/>
                  </a:lnTo>
                  <a:lnTo>
                    <a:pt x="1125" y="104"/>
                  </a:lnTo>
                  <a:lnTo>
                    <a:pt x="1126" y="115"/>
                  </a:lnTo>
                  <a:lnTo>
                    <a:pt x="1126" y="116"/>
                  </a:lnTo>
                  <a:lnTo>
                    <a:pt x="1127" y="116"/>
                  </a:lnTo>
                  <a:lnTo>
                    <a:pt x="1127" y="111"/>
                  </a:lnTo>
                  <a:lnTo>
                    <a:pt x="1127" y="103"/>
                  </a:lnTo>
                  <a:lnTo>
                    <a:pt x="1128" y="98"/>
                  </a:lnTo>
                  <a:lnTo>
                    <a:pt x="1128" y="95"/>
                  </a:lnTo>
                  <a:lnTo>
                    <a:pt x="1129" y="98"/>
                  </a:lnTo>
                  <a:lnTo>
                    <a:pt x="1129" y="103"/>
                  </a:lnTo>
                  <a:lnTo>
                    <a:pt x="1131" y="105"/>
                  </a:lnTo>
                  <a:lnTo>
                    <a:pt x="1131" y="104"/>
                  </a:lnTo>
                  <a:lnTo>
                    <a:pt x="1132" y="102"/>
                  </a:lnTo>
                  <a:lnTo>
                    <a:pt x="1132" y="102"/>
                  </a:lnTo>
                  <a:lnTo>
                    <a:pt x="1133" y="102"/>
                  </a:lnTo>
                  <a:lnTo>
                    <a:pt x="1133" y="98"/>
                  </a:lnTo>
                  <a:lnTo>
                    <a:pt x="1134" y="86"/>
                  </a:lnTo>
                  <a:lnTo>
                    <a:pt x="1134" y="83"/>
                  </a:lnTo>
                  <a:lnTo>
                    <a:pt x="1135" y="85"/>
                  </a:lnTo>
                  <a:lnTo>
                    <a:pt x="1135" y="97"/>
                  </a:lnTo>
                  <a:lnTo>
                    <a:pt x="1136" y="105"/>
                  </a:lnTo>
                  <a:lnTo>
                    <a:pt x="1136" y="112"/>
                  </a:lnTo>
                  <a:lnTo>
                    <a:pt x="1136" y="103"/>
                  </a:lnTo>
                  <a:lnTo>
                    <a:pt x="1138" y="99"/>
                  </a:lnTo>
                  <a:lnTo>
                    <a:pt x="1138" y="98"/>
                  </a:lnTo>
                  <a:lnTo>
                    <a:pt x="1139" y="93"/>
                  </a:lnTo>
                  <a:lnTo>
                    <a:pt x="1139" y="95"/>
                  </a:lnTo>
                  <a:lnTo>
                    <a:pt x="1140" y="98"/>
                  </a:lnTo>
                  <a:lnTo>
                    <a:pt x="1140" y="98"/>
                  </a:lnTo>
                  <a:lnTo>
                    <a:pt x="1141" y="100"/>
                  </a:lnTo>
                  <a:lnTo>
                    <a:pt x="1141" y="102"/>
                  </a:lnTo>
                  <a:lnTo>
                    <a:pt x="1142" y="103"/>
                  </a:lnTo>
                  <a:lnTo>
                    <a:pt x="1142" y="109"/>
                  </a:lnTo>
                  <a:lnTo>
                    <a:pt x="1144" y="110"/>
                  </a:lnTo>
                  <a:lnTo>
                    <a:pt x="1144" y="108"/>
                  </a:lnTo>
                  <a:lnTo>
                    <a:pt x="1145" y="104"/>
                  </a:lnTo>
                  <a:lnTo>
                    <a:pt x="1145" y="91"/>
                  </a:lnTo>
                  <a:lnTo>
                    <a:pt x="1146" y="87"/>
                  </a:lnTo>
                  <a:lnTo>
                    <a:pt x="1146" y="89"/>
                  </a:lnTo>
                  <a:lnTo>
                    <a:pt x="1146" y="97"/>
                  </a:lnTo>
                  <a:lnTo>
                    <a:pt x="1147" y="98"/>
                  </a:lnTo>
                  <a:lnTo>
                    <a:pt x="1147" y="102"/>
                  </a:lnTo>
                  <a:lnTo>
                    <a:pt x="1148" y="100"/>
                  </a:lnTo>
                  <a:lnTo>
                    <a:pt x="1148" y="102"/>
                  </a:lnTo>
                  <a:lnTo>
                    <a:pt x="1150" y="104"/>
                  </a:lnTo>
                  <a:lnTo>
                    <a:pt x="1150" y="96"/>
                  </a:lnTo>
                  <a:lnTo>
                    <a:pt x="1151" y="90"/>
                  </a:lnTo>
                  <a:lnTo>
                    <a:pt x="1151" y="91"/>
                  </a:lnTo>
                  <a:lnTo>
                    <a:pt x="1152" y="89"/>
                  </a:lnTo>
                  <a:lnTo>
                    <a:pt x="1152" y="93"/>
                  </a:lnTo>
                  <a:lnTo>
                    <a:pt x="1153" y="96"/>
                  </a:lnTo>
                  <a:lnTo>
                    <a:pt x="1153" y="96"/>
                  </a:lnTo>
                  <a:lnTo>
                    <a:pt x="1154" y="97"/>
                  </a:lnTo>
                  <a:lnTo>
                    <a:pt x="1154" y="98"/>
                  </a:lnTo>
                  <a:lnTo>
                    <a:pt x="1155" y="95"/>
                  </a:lnTo>
                  <a:lnTo>
                    <a:pt x="1155" y="98"/>
                  </a:lnTo>
                  <a:lnTo>
                    <a:pt x="1155" y="92"/>
                  </a:lnTo>
                  <a:lnTo>
                    <a:pt x="1157" y="95"/>
                  </a:lnTo>
                  <a:lnTo>
                    <a:pt x="1157" y="89"/>
                  </a:lnTo>
                  <a:lnTo>
                    <a:pt x="1158" y="84"/>
                  </a:lnTo>
                  <a:lnTo>
                    <a:pt x="1158" y="85"/>
                  </a:lnTo>
                  <a:lnTo>
                    <a:pt x="1159" y="92"/>
                  </a:lnTo>
                  <a:lnTo>
                    <a:pt x="1159" y="92"/>
                  </a:lnTo>
                  <a:lnTo>
                    <a:pt x="1160" y="93"/>
                  </a:lnTo>
                  <a:lnTo>
                    <a:pt x="1160" y="92"/>
                  </a:lnTo>
                  <a:lnTo>
                    <a:pt x="1161" y="90"/>
                  </a:lnTo>
                  <a:lnTo>
                    <a:pt x="1161" y="92"/>
                  </a:lnTo>
                  <a:lnTo>
                    <a:pt x="1163" y="93"/>
                  </a:lnTo>
                  <a:lnTo>
                    <a:pt x="1163" y="89"/>
                  </a:lnTo>
                  <a:lnTo>
                    <a:pt x="1164" y="86"/>
                  </a:lnTo>
                  <a:lnTo>
                    <a:pt x="1164" y="87"/>
                  </a:lnTo>
                  <a:lnTo>
                    <a:pt x="1165" y="85"/>
                  </a:lnTo>
                  <a:lnTo>
                    <a:pt x="1165" y="83"/>
                  </a:lnTo>
                  <a:lnTo>
                    <a:pt x="1165" y="84"/>
                  </a:lnTo>
                  <a:lnTo>
                    <a:pt x="1166" y="80"/>
                  </a:lnTo>
                  <a:lnTo>
                    <a:pt x="1166" y="78"/>
                  </a:lnTo>
                  <a:lnTo>
                    <a:pt x="1167" y="83"/>
                  </a:lnTo>
                  <a:lnTo>
                    <a:pt x="1167" y="79"/>
                  </a:lnTo>
                  <a:lnTo>
                    <a:pt x="1168" y="84"/>
                  </a:lnTo>
                  <a:lnTo>
                    <a:pt x="1168" y="84"/>
                  </a:lnTo>
                  <a:lnTo>
                    <a:pt x="1170" y="83"/>
                  </a:lnTo>
                  <a:lnTo>
                    <a:pt x="1170" y="86"/>
                  </a:lnTo>
                  <a:lnTo>
                    <a:pt x="1171" y="91"/>
                  </a:lnTo>
                  <a:lnTo>
                    <a:pt x="1171" y="91"/>
                  </a:lnTo>
                  <a:lnTo>
                    <a:pt x="1172" y="93"/>
                  </a:lnTo>
                  <a:lnTo>
                    <a:pt x="1172" y="92"/>
                  </a:lnTo>
                  <a:lnTo>
                    <a:pt x="1173" y="93"/>
                  </a:lnTo>
                  <a:lnTo>
                    <a:pt x="1173" y="98"/>
                  </a:lnTo>
                  <a:lnTo>
                    <a:pt x="1174" y="97"/>
                  </a:lnTo>
                  <a:lnTo>
                    <a:pt x="1174" y="92"/>
                  </a:lnTo>
                  <a:lnTo>
                    <a:pt x="1176" y="90"/>
                  </a:lnTo>
                  <a:lnTo>
                    <a:pt x="1176" y="89"/>
                  </a:lnTo>
                  <a:lnTo>
                    <a:pt x="1176" y="89"/>
                  </a:lnTo>
                  <a:lnTo>
                    <a:pt x="1177" y="99"/>
                  </a:lnTo>
                  <a:lnTo>
                    <a:pt x="1177" y="103"/>
                  </a:lnTo>
                  <a:lnTo>
                    <a:pt x="1178" y="103"/>
                  </a:lnTo>
                  <a:lnTo>
                    <a:pt x="1178" y="108"/>
                  </a:lnTo>
                  <a:lnTo>
                    <a:pt x="1179" y="100"/>
                  </a:lnTo>
                  <a:lnTo>
                    <a:pt x="1179" y="99"/>
                  </a:lnTo>
                  <a:lnTo>
                    <a:pt x="1180" y="99"/>
                  </a:lnTo>
                  <a:lnTo>
                    <a:pt x="1180" y="100"/>
                  </a:lnTo>
                  <a:lnTo>
                    <a:pt x="1181" y="99"/>
                  </a:lnTo>
                  <a:lnTo>
                    <a:pt x="1181" y="105"/>
                  </a:lnTo>
                  <a:lnTo>
                    <a:pt x="1183" y="104"/>
                  </a:lnTo>
                  <a:lnTo>
                    <a:pt x="1183" y="106"/>
                  </a:lnTo>
                  <a:lnTo>
                    <a:pt x="1184" y="102"/>
                  </a:lnTo>
                  <a:lnTo>
                    <a:pt x="1184" y="97"/>
                  </a:lnTo>
                  <a:lnTo>
                    <a:pt x="1185" y="92"/>
                  </a:lnTo>
                  <a:lnTo>
                    <a:pt x="1185" y="91"/>
                  </a:lnTo>
                  <a:lnTo>
                    <a:pt x="1185" y="92"/>
                  </a:lnTo>
                  <a:lnTo>
                    <a:pt x="1186" y="95"/>
                  </a:lnTo>
                  <a:lnTo>
                    <a:pt x="1186" y="91"/>
                  </a:lnTo>
                  <a:lnTo>
                    <a:pt x="1187" y="87"/>
                  </a:lnTo>
                  <a:lnTo>
                    <a:pt x="1187" y="83"/>
                  </a:lnTo>
                  <a:lnTo>
                    <a:pt x="1189" y="87"/>
                  </a:lnTo>
                  <a:lnTo>
                    <a:pt x="1189" y="89"/>
                  </a:lnTo>
                  <a:lnTo>
                    <a:pt x="1190" y="89"/>
                  </a:lnTo>
                  <a:lnTo>
                    <a:pt x="1190" y="98"/>
                  </a:lnTo>
                  <a:lnTo>
                    <a:pt x="1191" y="103"/>
                  </a:lnTo>
                  <a:lnTo>
                    <a:pt x="1191" y="103"/>
                  </a:lnTo>
                  <a:lnTo>
                    <a:pt x="1192" y="103"/>
                  </a:lnTo>
                  <a:lnTo>
                    <a:pt x="1192" y="100"/>
                  </a:lnTo>
                  <a:lnTo>
                    <a:pt x="1193" y="105"/>
                  </a:lnTo>
                  <a:lnTo>
                    <a:pt x="1193" y="112"/>
                  </a:lnTo>
                  <a:lnTo>
                    <a:pt x="1194" y="111"/>
                  </a:lnTo>
                  <a:lnTo>
                    <a:pt x="1194" y="100"/>
                  </a:lnTo>
                  <a:lnTo>
                    <a:pt x="1196" y="90"/>
                  </a:lnTo>
                  <a:lnTo>
                    <a:pt x="1196" y="85"/>
                  </a:lnTo>
                  <a:lnTo>
                    <a:pt x="1196" y="87"/>
                  </a:lnTo>
                  <a:lnTo>
                    <a:pt x="1197" y="91"/>
                  </a:lnTo>
                  <a:lnTo>
                    <a:pt x="1197" y="96"/>
                  </a:lnTo>
                  <a:lnTo>
                    <a:pt x="1198" y="100"/>
                  </a:lnTo>
                  <a:lnTo>
                    <a:pt x="1198" y="99"/>
                  </a:lnTo>
                  <a:lnTo>
                    <a:pt x="1199" y="100"/>
                  </a:lnTo>
                  <a:lnTo>
                    <a:pt x="1199" y="102"/>
                  </a:lnTo>
                  <a:lnTo>
                    <a:pt x="1200" y="99"/>
                  </a:lnTo>
                  <a:lnTo>
                    <a:pt x="1200" y="100"/>
                  </a:lnTo>
                  <a:lnTo>
                    <a:pt x="1202" y="96"/>
                  </a:lnTo>
                  <a:lnTo>
                    <a:pt x="1202" y="89"/>
                  </a:lnTo>
                  <a:lnTo>
                    <a:pt x="1203" y="87"/>
                  </a:lnTo>
                  <a:lnTo>
                    <a:pt x="1203" y="85"/>
                  </a:lnTo>
                  <a:lnTo>
                    <a:pt x="1204" y="91"/>
                  </a:lnTo>
                  <a:lnTo>
                    <a:pt x="1204" y="96"/>
                  </a:lnTo>
                  <a:lnTo>
                    <a:pt x="1205" y="91"/>
                  </a:lnTo>
                  <a:lnTo>
                    <a:pt x="1205" y="89"/>
                  </a:lnTo>
                  <a:lnTo>
                    <a:pt x="1206" y="90"/>
                  </a:lnTo>
                  <a:lnTo>
                    <a:pt x="1206" y="93"/>
                  </a:lnTo>
                  <a:lnTo>
                    <a:pt x="1207" y="102"/>
                  </a:lnTo>
                  <a:lnTo>
                    <a:pt x="1207" y="104"/>
                  </a:lnTo>
                  <a:lnTo>
                    <a:pt x="1207" y="99"/>
                  </a:lnTo>
                  <a:lnTo>
                    <a:pt x="1209" y="98"/>
                  </a:lnTo>
                  <a:lnTo>
                    <a:pt x="1209" y="98"/>
                  </a:lnTo>
                  <a:lnTo>
                    <a:pt x="1210" y="99"/>
                  </a:lnTo>
                  <a:lnTo>
                    <a:pt x="1210" y="102"/>
                  </a:lnTo>
                  <a:lnTo>
                    <a:pt x="1211" y="98"/>
                  </a:lnTo>
                  <a:lnTo>
                    <a:pt x="1211" y="92"/>
                  </a:lnTo>
                  <a:lnTo>
                    <a:pt x="1212" y="89"/>
                  </a:lnTo>
                  <a:lnTo>
                    <a:pt x="1212" y="85"/>
                  </a:lnTo>
                  <a:lnTo>
                    <a:pt x="1213" y="92"/>
                  </a:lnTo>
                  <a:lnTo>
                    <a:pt x="1213" y="96"/>
                  </a:lnTo>
                  <a:lnTo>
                    <a:pt x="1215" y="95"/>
                  </a:lnTo>
                  <a:lnTo>
                    <a:pt x="1215" y="96"/>
                  </a:lnTo>
                  <a:lnTo>
                    <a:pt x="1216" y="99"/>
                  </a:lnTo>
                  <a:lnTo>
                    <a:pt x="1216" y="102"/>
                  </a:lnTo>
                  <a:lnTo>
                    <a:pt x="1217" y="102"/>
                  </a:lnTo>
                  <a:lnTo>
                    <a:pt x="1217" y="92"/>
                  </a:lnTo>
                  <a:lnTo>
                    <a:pt x="1218" y="79"/>
                  </a:lnTo>
                  <a:lnTo>
                    <a:pt x="1218" y="77"/>
                  </a:lnTo>
                  <a:lnTo>
                    <a:pt x="1218" y="81"/>
                  </a:lnTo>
                  <a:lnTo>
                    <a:pt x="1219" y="81"/>
                  </a:lnTo>
                  <a:lnTo>
                    <a:pt x="1219" y="87"/>
                  </a:lnTo>
                  <a:lnTo>
                    <a:pt x="1220" y="97"/>
                  </a:lnTo>
                  <a:lnTo>
                    <a:pt x="1220" y="98"/>
                  </a:lnTo>
                  <a:lnTo>
                    <a:pt x="1222" y="96"/>
                  </a:lnTo>
                  <a:lnTo>
                    <a:pt x="1222" y="87"/>
                  </a:lnTo>
                  <a:lnTo>
                    <a:pt x="1223" y="84"/>
                  </a:lnTo>
                  <a:lnTo>
                    <a:pt x="1223" y="85"/>
                  </a:lnTo>
                  <a:lnTo>
                    <a:pt x="1224" y="92"/>
                  </a:lnTo>
                  <a:lnTo>
                    <a:pt x="1224" y="95"/>
                  </a:lnTo>
                  <a:lnTo>
                    <a:pt x="1225" y="102"/>
                  </a:lnTo>
                  <a:lnTo>
                    <a:pt x="1225" y="100"/>
                  </a:lnTo>
                  <a:lnTo>
                    <a:pt x="1226" y="102"/>
                  </a:lnTo>
                  <a:lnTo>
                    <a:pt x="1226" y="109"/>
                  </a:lnTo>
                  <a:lnTo>
                    <a:pt x="1228" y="110"/>
                  </a:lnTo>
                  <a:lnTo>
                    <a:pt x="1228" y="115"/>
                  </a:lnTo>
                  <a:lnTo>
                    <a:pt x="1229" y="111"/>
                  </a:lnTo>
                  <a:lnTo>
                    <a:pt x="1229" y="103"/>
                  </a:lnTo>
                  <a:lnTo>
                    <a:pt x="1230" y="100"/>
                  </a:lnTo>
                  <a:lnTo>
                    <a:pt x="1230" y="99"/>
                  </a:lnTo>
                  <a:lnTo>
                    <a:pt x="1230" y="99"/>
                  </a:lnTo>
                  <a:lnTo>
                    <a:pt x="1231" y="96"/>
                  </a:lnTo>
                  <a:lnTo>
                    <a:pt x="1231" y="92"/>
                  </a:lnTo>
                  <a:lnTo>
                    <a:pt x="1232" y="93"/>
                  </a:lnTo>
                  <a:lnTo>
                    <a:pt x="1232" y="96"/>
                  </a:lnTo>
                  <a:lnTo>
                    <a:pt x="1233" y="105"/>
                  </a:lnTo>
                  <a:lnTo>
                    <a:pt x="1233" y="109"/>
                  </a:lnTo>
                  <a:lnTo>
                    <a:pt x="1235" y="104"/>
                  </a:lnTo>
                  <a:lnTo>
                    <a:pt x="1235" y="103"/>
                  </a:lnTo>
                  <a:lnTo>
                    <a:pt x="1236" y="97"/>
                  </a:lnTo>
                  <a:lnTo>
                    <a:pt x="1236" y="96"/>
                  </a:lnTo>
                  <a:lnTo>
                    <a:pt x="1237" y="98"/>
                  </a:lnTo>
                  <a:lnTo>
                    <a:pt x="1237" y="104"/>
                  </a:lnTo>
                  <a:lnTo>
                    <a:pt x="1238" y="105"/>
                  </a:lnTo>
                  <a:lnTo>
                    <a:pt x="1238" y="105"/>
                  </a:lnTo>
                  <a:lnTo>
                    <a:pt x="1239" y="103"/>
                  </a:lnTo>
                  <a:lnTo>
                    <a:pt x="1239" y="104"/>
                  </a:lnTo>
                  <a:lnTo>
                    <a:pt x="1241" y="111"/>
                  </a:lnTo>
                  <a:lnTo>
                    <a:pt x="1241" y="109"/>
                  </a:lnTo>
                  <a:lnTo>
                    <a:pt x="1242" y="105"/>
                  </a:lnTo>
                  <a:lnTo>
                    <a:pt x="1242" y="92"/>
                  </a:lnTo>
                  <a:lnTo>
                    <a:pt x="1242" y="91"/>
                  </a:lnTo>
                  <a:lnTo>
                    <a:pt x="1243" y="95"/>
                  </a:lnTo>
                  <a:lnTo>
                    <a:pt x="1243" y="99"/>
                  </a:lnTo>
                  <a:lnTo>
                    <a:pt x="1244" y="103"/>
                  </a:lnTo>
                  <a:lnTo>
                    <a:pt x="1244" y="104"/>
                  </a:lnTo>
                  <a:lnTo>
                    <a:pt x="1245" y="99"/>
                  </a:lnTo>
                  <a:lnTo>
                    <a:pt x="1245" y="97"/>
                  </a:lnTo>
                  <a:lnTo>
                    <a:pt x="1246" y="93"/>
                  </a:lnTo>
                  <a:lnTo>
                    <a:pt x="1246" y="97"/>
                  </a:lnTo>
                  <a:lnTo>
                    <a:pt x="1248" y="100"/>
                  </a:lnTo>
                  <a:lnTo>
                    <a:pt x="1248" y="102"/>
                  </a:lnTo>
                  <a:lnTo>
                    <a:pt x="1249" y="100"/>
                  </a:lnTo>
                  <a:lnTo>
                    <a:pt x="1249" y="97"/>
                  </a:lnTo>
                  <a:lnTo>
                    <a:pt x="1250" y="97"/>
                  </a:lnTo>
                  <a:lnTo>
                    <a:pt x="1250" y="100"/>
                  </a:lnTo>
                  <a:lnTo>
                    <a:pt x="1251" y="96"/>
                  </a:lnTo>
                  <a:lnTo>
                    <a:pt x="1251" y="90"/>
                  </a:lnTo>
                  <a:lnTo>
                    <a:pt x="1252" y="89"/>
                  </a:lnTo>
                  <a:lnTo>
                    <a:pt x="1252" y="96"/>
                  </a:lnTo>
                  <a:lnTo>
                    <a:pt x="1254" y="99"/>
                  </a:lnTo>
                  <a:lnTo>
                    <a:pt x="1254" y="99"/>
                  </a:lnTo>
                  <a:lnTo>
                    <a:pt x="1255" y="95"/>
                  </a:lnTo>
                  <a:lnTo>
                    <a:pt x="1255" y="89"/>
                  </a:lnTo>
                  <a:lnTo>
                    <a:pt x="1255" y="89"/>
                  </a:lnTo>
                  <a:lnTo>
                    <a:pt x="1256" y="99"/>
                  </a:lnTo>
                  <a:lnTo>
                    <a:pt x="1256" y="100"/>
                  </a:lnTo>
                  <a:lnTo>
                    <a:pt x="1257" y="97"/>
                  </a:lnTo>
                  <a:lnTo>
                    <a:pt x="1257" y="87"/>
                  </a:lnTo>
                  <a:lnTo>
                    <a:pt x="1258" y="89"/>
                  </a:lnTo>
                  <a:lnTo>
                    <a:pt x="1258" y="97"/>
                  </a:lnTo>
                  <a:lnTo>
                    <a:pt x="1260" y="109"/>
                  </a:lnTo>
                  <a:lnTo>
                    <a:pt x="1260" y="106"/>
                  </a:lnTo>
                  <a:lnTo>
                    <a:pt x="1261" y="95"/>
                  </a:lnTo>
                  <a:lnTo>
                    <a:pt x="1261" y="91"/>
                  </a:lnTo>
                  <a:lnTo>
                    <a:pt x="1262" y="96"/>
                  </a:lnTo>
                  <a:lnTo>
                    <a:pt x="1262" y="99"/>
                  </a:lnTo>
                  <a:lnTo>
                    <a:pt x="1263" y="98"/>
                  </a:lnTo>
                  <a:lnTo>
                    <a:pt x="1263" y="93"/>
                  </a:lnTo>
                  <a:lnTo>
                    <a:pt x="1264" y="87"/>
                  </a:lnTo>
                  <a:lnTo>
                    <a:pt x="1264" y="87"/>
                  </a:lnTo>
                  <a:lnTo>
                    <a:pt x="1265" y="91"/>
                  </a:lnTo>
                  <a:lnTo>
                    <a:pt x="1265" y="98"/>
                  </a:lnTo>
                  <a:lnTo>
                    <a:pt x="1267" y="102"/>
                  </a:lnTo>
                  <a:lnTo>
                    <a:pt x="1267" y="102"/>
                  </a:lnTo>
                  <a:lnTo>
                    <a:pt x="1268" y="100"/>
                  </a:lnTo>
                  <a:lnTo>
                    <a:pt x="1268" y="99"/>
                  </a:lnTo>
                  <a:lnTo>
                    <a:pt x="1268" y="103"/>
                  </a:lnTo>
                  <a:lnTo>
                    <a:pt x="1269" y="105"/>
                  </a:lnTo>
                  <a:lnTo>
                    <a:pt x="1269" y="97"/>
                  </a:lnTo>
                  <a:lnTo>
                    <a:pt x="1270" y="91"/>
                  </a:lnTo>
                  <a:lnTo>
                    <a:pt x="1270" y="91"/>
                  </a:lnTo>
                  <a:lnTo>
                    <a:pt x="1271" y="92"/>
                  </a:lnTo>
                  <a:lnTo>
                    <a:pt x="1271" y="99"/>
                  </a:lnTo>
                  <a:lnTo>
                    <a:pt x="1273" y="110"/>
                  </a:lnTo>
                  <a:lnTo>
                    <a:pt x="1273" y="108"/>
                  </a:lnTo>
                  <a:lnTo>
                    <a:pt x="1274" y="102"/>
                  </a:lnTo>
                  <a:lnTo>
                    <a:pt x="1274" y="93"/>
                  </a:lnTo>
                  <a:lnTo>
                    <a:pt x="1275" y="85"/>
                  </a:lnTo>
                  <a:lnTo>
                    <a:pt x="1275" y="81"/>
                  </a:lnTo>
                  <a:lnTo>
                    <a:pt x="1276" y="86"/>
                  </a:lnTo>
                  <a:lnTo>
                    <a:pt x="1276" y="95"/>
                  </a:lnTo>
                  <a:lnTo>
                    <a:pt x="1277" y="98"/>
                  </a:lnTo>
                  <a:lnTo>
                    <a:pt x="1277" y="96"/>
                  </a:lnTo>
                  <a:lnTo>
                    <a:pt x="1278" y="90"/>
                  </a:lnTo>
                  <a:lnTo>
                    <a:pt x="1278" y="87"/>
                  </a:lnTo>
                  <a:lnTo>
                    <a:pt x="1280" y="90"/>
                  </a:lnTo>
                  <a:lnTo>
                    <a:pt x="1280" y="96"/>
                  </a:lnTo>
                  <a:lnTo>
                    <a:pt x="1281" y="108"/>
                  </a:lnTo>
                  <a:lnTo>
                    <a:pt x="1281" y="108"/>
                  </a:lnTo>
                  <a:lnTo>
                    <a:pt x="1281" y="102"/>
                  </a:lnTo>
                  <a:lnTo>
                    <a:pt x="1282" y="91"/>
                  </a:lnTo>
                  <a:lnTo>
                    <a:pt x="1282" y="86"/>
                  </a:lnTo>
                  <a:lnTo>
                    <a:pt x="1283" y="87"/>
                  </a:lnTo>
                  <a:lnTo>
                    <a:pt x="1283" y="91"/>
                  </a:lnTo>
                  <a:lnTo>
                    <a:pt x="1284" y="92"/>
                  </a:lnTo>
                  <a:lnTo>
                    <a:pt x="1284" y="99"/>
                  </a:lnTo>
                  <a:lnTo>
                    <a:pt x="1286" y="95"/>
                  </a:lnTo>
                  <a:lnTo>
                    <a:pt x="1286" y="96"/>
                  </a:lnTo>
                  <a:lnTo>
                    <a:pt x="1287" y="99"/>
                  </a:lnTo>
                  <a:lnTo>
                    <a:pt x="1287" y="102"/>
                  </a:lnTo>
                  <a:lnTo>
                    <a:pt x="1288" y="108"/>
                  </a:lnTo>
                  <a:lnTo>
                    <a:pt x="1288" y="103"/>
                  </a:lnTo>
                  <a:lnTo>
                    <a:pt x="1289" y="96"/>
                  </a:lnTo>
                  <a:lnTo>
                    <a:pt x="1289" y="90"/>
                  </a:lnTo>
                  <a:lnTo>
                    <a:pt x="1290" y="83"/>
                  </a:lnTo>
                  <a:lnTo>
                    <a:pt x="1290" y="87"/>
                  </a:lnTo>
                  <a:lnTo>
                    <a:pt x="1291" y="95"/>
                  </a:lnTo>
                  <a:lnTo>
                    <a:pt x="1291" y="99"/>
                  </a:lnTo>
                  <a:lnTo>
                    <a:pt x="1293" y="96"/>
                  </a:lnTo>
                  <a:lnTo>
                    <a:pt x="1293" y="86"/>
                  </a:lnTo>
                  <a:lnTo>
                    <a:pt x="1294" y="83"/>
                  </a:lnTo>
                  <a:lnTo>
                    <a:pt x="1294" y="86"/>
                  </a:lnTo>
                  <a:lnTo>
                    <a:pt x="1295" y="92"/>
                  </a:lnTo>
                  <a:lnTo>
                    <a:pt x="1295" y="102"/>
                  </a:lnTo>
                  <a:lnTo>
                    <a:pt x="1295" y="108"/>
                  </a:lnTo>
                  <a:lnTo>
                    <a:pt x="1296" y="108"/>
                  </a:lnTo>
                  <a:lnTo>
                    <a:pt x="1296" y="108"/>
                  </a:lnTo>
                  <a:lnTo>
                    <a:pt x="1297" y="106"/>
                  </a:lnTo>
                  <a:lnTo>
                    <a:pt x="1297" y="105"/>
                  </a:lnTo>
                  <a:lnTo>
                    <a:pt x="1299" y="100"/>
                  </a:lnTo>
                  <a:lnTo>
                    <a:pt x="1299" y="93"/>
                  </a:lnTo>
                  <a:lnTo>
                    <a:pt x="1300" y="90"/>
                  </a:lnTo>
                  <a:lnTo>
                    <a:pt x="1300" y="89"/>
                  </a:lnTo>
                  <a:lnTo>
                    <a:pt x="1301" y="93"/>
                  </a:lnTo>
                  <a:lnTo>
                    <a:pt x="1301" y="99"/>
                  </a:lnTo>
                  <a:lnTo>
                    <a:pt x="1302" y="105"/>
                  </a:lnTo>
                  <a:lnTo>
                    <a:pt x="1302" y="108"/>
                  </a:lnTo>
                  <a:lnTo>
                    <a:pt x="1303" y="110"/>
                  </a:lnTo>
                  <a:lnTo>
                    <a:pt x="1303" y="106"/>
                  </a:lnTo>
                  <a:lnTo>
                    <a:pt x="1304" y="106"/>
                  </a:lnTo>
                  <a:lnTo>
                    <a:pt x="1304" y="105"/>
                  </a:lnTo>
                  <a:lnTo>
                    <a:pt x="1306" y="105"/>
                  </a:lnTo>
                  <a:lnTo>
                    <a:pt x="1306" y="99"/>
                  </a:lnTo>
                  <a:lnTo>
                    <a:pt x="1307" y="95"/>
                  </a:lnTo>
                  <a:lnTo>
                    <a:pt x="1307" y="89"/>
                  </a:lnTo>
                  <a:lnTo>
                    <a:pt x="1308" y="95"/>
                  </a:lnTo>
                  <a:lnTo>
                    <a:pt x="1308" y="100"/>
                  </a:lnTo>
                  <a:lnTo>
                    <a:pt x="1309" y="103"/>
                  </a:lnTo>
                  <a:lnTo>
                    <a:pt x="1309" y="91"/>
                  </a:lnTo>
                  <a:lnTo>
                    <a:pt x="1310" y="85"/>
                  </a:lnTo>
                  <a:lnTo>
                    <a:pt x="1310" y="84"/>
                  </a:lnTo>
                  <a:lnTo>
                    <a:pt x="1310" y="86"/>
                  </a:lnTo>
                  <a:lnTo>
                    <a:pt x="1312" y="93"/>
                  </a:lnTo>
                  <a:lnTo>
                    <a:pt x="1312" y="92"/>
                  </a:lnTo>
                  <a:lnTo>
                    <a:pt x="1313" y="87"/>
                  </a:lnTo>
                  <a:lnTo>
                    <a:pt x="1313" y="85"/>
                  </a:lnTo>
                  <a:lnTo>
                    <a:pt x="1314" y="84"/>
                  </a:lnTo>
                  <a:lnTo>
                    <a:pt x="1314" y="83"/>
                  </a:lnTo>
                  <a:lnTo>
                    <a:pt x="1315" y="90"/>
                  </a:lnTo>
                  <a:lnTo>
                    <a:pt x="1315" y="97"/>
                  </a:lnTo>
                  <a:lnTo>
                    <a:pt x="1316" y="105"/>
                  </a:lnTo>
                  <a:lnTo>
                    <a:pt x="1316" y="103"/>
                  </a:lnTo>
                  <a:lnTo>
                    <a:pt x="1317" y="91"/>
                  </a:lnTo>
                  <a:lnTo>
                    <a:pt x="1317" y="83"/>
                  </a:lnTo>
                  <a:lnTo>
                    <a:pt x="1319" y="84"/>
                  </a:lnTo>
                  <a:lnTo>
                    <a:pt x="1319" y="89"/>
                  </a:lnTo>
                  <a:lnTo>
                    <a:pt x="1320" y="93"/>
                  </a:lnTo>
                  <a:lnTo>
                    <a:pt x="1320" y="99"/>
                  </a:lnTo>
                  <a:lnTo>
                    <a:pt x="1321" y="104"/>
                  </a:lnTo>
                  <a:lnTo>
                    <a:pt x="1321" y="106"/>
                  </a:lnTo>
                  <a:lnTo>
                    <a:pt x="1322" y="111"/>
                  </a:lnTo>
                  <a:lnTo>
                    <a:pt x="1322" y="104"/>
                  </a:lnTo>
                  <a:lnTo>
                    <a:pt x="1323" y="100"/>
                  </a:lnTo>
                  <a:lnTo>
                    <a:pt x="1323" y="96"/>
                  </a:lnTo>
                  <a:lnTo>
                    <a:pt x="1325" y="90"/>
                  </a:lnTo>
                  <a:lnTo>
                    <a:pt x="1325" y="93"/>
                  </a:lnTo>
                  <a:lnTo>
                    <a:pt x="1326" y="95"/>
                  </a:lnTo>
                  <a:lnTo>
                    <a:pt x="1326" y="93"/>
                  </a:lnTo>
                  <a:lnTo>
                    <a:pt x="1327" y="97"/>
                  </a:lnTo>
                  <a:lnTo>
                    <a:pt x="1327" y="102"/>
                  </a:lnTo>
                  <a:lnTo>
                    <a:pt x="1327" y="98"/>
                  </a:lnTo>
                  <a:lnTo>
                    <a:pt x="1328" y="100"/>
                  </a:lnTo>
                  <a:lnTo>
                    <a:pt x="1328" y="102"/>
                  </a:lnTo>
                  <a:lnTo>
                    <a:pt x="1329" y="98"/>
                  </a:lnTo>
                  <a:lnTo>
                    <a:pt x="1329" y="96"/>
                  </a:lnTo>
                  <a:lnTo>
                    <a:pt x="1330" y="97"/>
                  </a:lnTo>
                  <a:lnTo>
                    <a:pt x="1330" y="93"/>
                  </a:lnTo>
                  <a:lnTo>
                    <a:pt x="1332" y="87"/>
                  </a:lnTo>
                  <a:lnTo>
                    <a:pt x="1332" y="93"/>
                  </a:lnTo>
                  <a:lnTo>
                    <a:pt x="1333" y="93"/>
                  </a:lnTo>
                  <a:lnTo>
                    <a:pt x="1333" y="93"/>
                  </a:lnTo>
                  <a:lnTo>
                    <a:pt x="1334" y="98"/>
                  </a:lnTo>
                  <a:lnTo>
                    <a:pt x="1334" y="96"/>
                  </a:lnTo>
                  <a:lnTo>
                    <a:pt x="1335" y="97"/>
                  </a:lnTo>
                  <a:lnTo>
                    <a:pt x="1335" y="103"/>
                  </a:lnTo>
                  <a:lnTo>
                    <a:pt x="1336" y="102"/>
                  </a:lnTo>
                  <a:lnTo>
                    <a:pt x="1336" y="100"/>
                  </a:lnTo>
                  <a:lnTo>
                    <a:pt x="1338" y="98"/>
                  </a:lnTo>
                  <a:lnTo>
                    <a:pt x="1338" y="95"/>
                  </a:lnTo>
                  <a:lnTo>
                    <a:pt x="1339" y="91"/>
                  </a:lnTo>
                  <a:lnTo>
                    <a:pt x="1339" y="92"/>
                  </a:lnTo>
                  <a:lnTo>
                    <a:pt x="1340" y="92"/>
                  </a:lnTo>
                  <a:lnTo>
                    <a:pt x="1340" y="93"/>
                  </a:lnTo>
                  <a:lnTo>
                    <a:pt x="1341" y="95"/>
                  </a:lnTo>
                  <a:lnTo>
                    <a:pt x="1341" y="93"/>
                  </a:lnTo>
                  <a:lnTo>
                    <a:pt x="1342" y="93"/>
                  </a:lnTo>
                  <a:lnTo>
                    <a:pt x="1342" y="98"/>
                  </a:lnTo>
                  <a:lnTo>
                    <a:pt x="1343" y="98"/>
                  </a:lnTo>
                  <a:lnTo>
                    <a:pt x="1343" y="104"/>
                  </a:lnTo>
                  <a:lnTo>
                    <a:pt x="1343" y="102"/>
                  </a:lnTo>
                  <a:lnTo>
                    <a:pt x="1345" y="92"/>
                  </a:lnTo>
                  <a:lnTo>
                    <a:pt x="1345" y="85"/>
                  </a:lnTo>
                  <a:lnTo>
                    <a:pt x="1346" y="80"/>
                  </a:lnTo>
                  <a:lnTo>
                    <a:pt x="1346" y="84"/>
                  </a:lnTo>
                  <a:lnTo>
                    <a:pt x="1347" y="99"/>
                  </a:lnTo>
                  <a:lnTo>
                    <a:pt x="1347" y="111"/>
                  </a:lnTo>
                  <a:lnTo>
                    <a:pt x="1348" y="115"/>
                  </a:lnTo>
                  <a:lnTo>
                    <a:pt x="1348" y="111"/>
                  </a:lnTo>
                  <a:lnTo>
                    <a:pt x="1349" y="109"/>
                  </a:lnTo>
                  <a:lnTo>
                    <a:pt x="1349" y="110"/>
                  </a:lnTo>
                  <a:lnTo>
                    <a:pt x="1351" y="108"/>
                  </a:lnTo>
                  <a:lnTo>
                    <a:pt x="1351" y="98"/>
                  </a:lnTo>
                  <a:lnTo>
                    <a:pt x="1352" y="89"/>
                  </a:lnTo>
                  <a:lnTo>
                    <a:pt x="1352" y="87"/>
                  </a:lnTo>
                  <a:lnTo>
                    <a:pt x="1353" y="90"/>
                  </a:lnTo>
                  <a:lnTo>
                    <a:pt x="1353" y="91"/>
                  </a:lnTo>
                  <a:lnTo>
                    <a:pt x="1354" y="93"/>
                  </a:lnTo>
                  <a:lnTo>
                    <a:pt x="1354" y="96"/>
                  </a:lnTo>
                  <a:lnTo>
                    <a:pt x="1355" y="98"/>
                  </a:lnTo>
                  <a:lnTo>
                    <a:pt x="1355" y="100"/>
                  </a:lnTo>
                  <a:lnTo>
                    <a:pt x="1356" y="99"/>
                  </a:lnTo>
                  <a:lnTo>
                    <a:pt x="1356" y="99"/>
                  </a:lnTo>
                  <a:lnTo>
                    <a:pt x="1358" y="97"/>
                  </a:lnTo>
                  <a:lnTo>
                    <a:pt x="1358" y="93"/>
                  </a:lnTo>
                  <a:lnTo>
                    <a:pt x="1359" y="93"/>
                  </a:lnTo>
                  <a:lnTo>
                    <a:pt x="1359" y="91"/>
                  </a:lnTo>
                  <a:lnTo>
                    <a:pt x="1360" y="92"/>
                  </a:lnTo>
                  <a:lnTo>
                    <a:pt x="1360" y="100"/>
                  </a:lnTo>
                  <a:lnTo>
                    <a:pt x="1361" y="103"/>
                  </a:lnTo>
                  <a:lnTo>
                    <a:pt x="1361" y="105"/>
                  </a:lnTo>
                  <a:lnTo>
                    <a:pt x="1361" y="105"/>
                  </a:lnTo>
                  <a:lnTo>
                    <a:pt x="1362" y="99"/>
                  </a:lnTo>
                  <a:lnTo>
                    <a:pt x="1362" y="99"/>
                  </a:lnTo>
                  <a:lnTo>
                    <a:pt x="1364" y="100"/>
                  </a:lnTo>
                  <a:lnTo>
                    <a:pt x="1364" y="97"/>
                  </a:lnTo>
                  <a:lnTo>
                    <a:pt x="1365" y="96"/>
                  </a:lnTo>
                  <a:lnTo>
                    <a:pt x="1365" y="92"/>
                  </a:lnTo>
                  <a:lnTo>
                    <a:pt x="1366" y="90"/>
                  </a:lnTo>
                  <a:lnTo>
                    <a:pt x="1366" y="93"/>
                  </a:lnTo>
                  <a:lnTo>
                    <a:pt x="1367" y="102"/>
                  </a:lnTo>
                  <a:lnTo>
                    <a:pt x="1367" y="105"/>
                  </a:lnTo>
                  <a:lnTo>
                    <a:pt x="1368" y="103"/>
                  </a:lnTo>
                  <a:lnTo>
                    <a:pt x="1368" y="105"/>
                  </a:lnTo>
                  <a:lnTo>
                    <a:pt x="1370" y="100"/>
                  </a:lnTo>
                  <a:lnTo>
                    <a:pt x="1370" y="99"/>
                  </a:lnTo>
                  <a:lnTo>
                    <a:pt x="1371" y="102"/>
                  </a:lnTo>
                  <a:lnTo>
                    <a:pt x="1371" y="92"/>
                  </a:lnTo>
                  <a:lnTo>
                    <a:pt x="1372" y="89"/>
                  </a:lnTo>
                  <a:lnTo>
                    <a:pt x="1372" y="84"/>
                  </a:lnTo>
                  <a:lnTo>
                    <a:pt x="1373" y="80"/>
                  </a:lnTo>
                  <a:lnTo>
                    <a:pt x="1373" y="85"/>
                  </a:lnTo>
                  <a:lnTo>
                    <a:pt x="1374" y="96"/>
                  </a:lnTo>
                  <a:lnTo>
                    <a:pt x="1374" y="104"/>
                  </a:lnTo>
                  <a:lnTo>
                    <a:pt x="1375" y="103"/>
                  </a:lnTo>
                  <a:lnTo>
                    <a:pt x="1375" y="92"/>
                  </a:lnTo>
                  <a:lnTo>
                    <a:pt x="1377" y="87"/>
                  </a:lnTo>
                  <a:lnTo>
                    <a:pt x="1377" y="90"/>
                  </a:lnTo>
                  <a:lnTo>
                    <a:pt x="1378" y="92"/>
                  </a:lnTo>
                  <a:lnTo>
                    <a:pt x="1378" y="97"/>
                  </a:lnTo>
                  <a:lnTo>
                    <a:pt x="1379" y="95"/>
                  </a:lnTo>
                  <a:lnTo>
                    <a:pt x="1379" y="96"/>
                  </a:lnTo>
                  <a:lnTo>
                    <a:pt x="1380" y="92"/>
                  </a:lnTo>
                  <a:lnTo>
                    <a:pt x="1380" y="90"/>
                  </a:lnTo>
                  <a:lnTo>
                    <a:pt x="1381" y="89"/>
                  </a:lnTo>
                  <a:lnTo>
                    <a:pt x="1381" y="92"/>
                  </a:lnTo>
                  <a:lnTo>
                    <a:pt x="1381" y="100"/>
                  </a:lnTo>
                  <a:lnTo>
                    <a:pt x="1383" y="103"/>
                  </a:lnTo>
                  <a:lnTo>
                    <a:pt x="1383" y="97"/>
                  </a:lnTo>
                  <a:lnTo>
                    <a:pt x="1384" y="91"/>
                  </a:lnTo>
                  <a:lnTo>
                    <a:pt x="1384" y="92"/>
                  </a:lnTo>
                  <a:lnTo>
                    <a:pt x="1385" y="96"/>
                  </a:lnTo>
                  <a:lnTo>
                    <a:pt x="1385" y="92"/>
                  </a:lnTo>
                  <a:lnTo>
                    <a:pt x="1386" y="87"/>
                  </a:lnTo>
                  <a:lnTo>
                    <a:pt x="1386" y="92"/>
                  </a:lnTo>
                  <a:lnTo>
                    <a:pt x="1387" y="96"/>
                  </a:lnTo>
                  <a:lnTo>
                    <a:pt x="1387" y="104"/>
                  </a:lnTo>
                  <a:lnTo>
                    <a:pt x="1388" y="105"/>
                  </a:lnTo>
                  <a:lnTo>
                    <a:pt x="1388" y="102"/>
                  </a:lnTo>
                  <a:lnTo>
                    <a:pt x="1390" y="95"/>
                  </a:lnTo>
                  <a:lnTo>
                    <a:pt x="1390" y="98"/>
                  </a:lnTo>
                  <a:lnTo>
                    <a:pt x="1391" y="95"/>
                  </a:lnTo>
                  <a:lnTo>
                    <a:pt x="1391" y="91"/>
                  </a:lnTo>
                  <a:lnTo>
                    <a:pt x="1392" y="93"/>
                  </a:lnTo>
                  <a:lnTo>
                    <a:pt x="1392" y="92"/>
                  </a:lnTo>
                  <a:lnTo>
                    <a:pt x="1393" y="96"/>
                  </a:lnTo>
                  <a:lnTo>
                    <a:pt x="1393" y="103"/>
                  </a:lnTo>
                  <a:lnTo>
                    <a:pt x="1394" y="104"/>
                  </a:lnTo>
                  <a:lnTo>
                    <a:pt x="1394" y="104"/>
                  </a:lnTo>
                  <a:lnTo>
                    <a:pt x="1396" y="103"/>
                  </a:lnTo>
                  <a:lnTo>
                    <a:pt x="1396" y="99"/>
                  </a:lnTo>
                  <a:lnTo>
                    <a:pt x="1397" y="102"/>
                  </a:lnTo>
                  <a:lnTo>
                    <a:pt x="1397" y="99"/>
                  </a:lnTo>
                  <a:lnTo>
                    <a:pt x="1398" y="97"/>
                  </a:lnTo>
                  <a:lnTo>
                    <a:pt x="1398" y="93"/>
                  </a:lnTo>
                  <a:lnTo>
                    <a:pt x="1399" y="90"/>
                  </a:lnTo>
                  <a:lnTo>
                    <a:pt x="1399" y="87"/>
                  </a:lnTo>
                  <a:lnTo>
                    <a:pt x="1400" y="91"/>
                  </a:lnTo>
                  <a:lnTo>
                    <a:pt x="1400" y="98"/>
                  </a:lnTo>
                  <a:lnTo>
                    <a:pt x="1401" y="100"/>
                  </a:lnTo>
                  <a:lnTo>
                    <a:pt x="1401" y="103"/>
                  </a:lnTo>
                  <a:lnTo>
                    <a:pt x="1403" y="103"/>
                  </a:lnTo>
                  <a:lnTo>
                    <a:pt x="1403" y="100"/>
                  </a:lnTo>
                  <a:lnTo>
                    <a:pt x="1403" y="97"/>
                  </a:lnTo>
                  <a:lnTo>
                    <a:pt x="1404" y="93"/>
                  </a:lnTo>
                  <a:lnTo>
                    <a:pt x="1404" y="90"/>
                  </a:lnTo>
                  <a:lnTo>
                    <a:pt x="1405" y="90"/>
                  </a:lnTo>
                  <a:lnTo>
                    <a:pt x="1405" y="96"/>
                  </a:lnTo>
                  <a:lnTo>
                    <a:pt x="1406" y="93"/>
                  </a:lnTo>
                  <a:lnTo>
                    <a:pt x="1406" y="95"/>
                  </a:lnTo>
                  <a:lnTo>
                    <a:pt x="1407" y="96"/>
                  </a:lnTo>
                  <a:lnTo>
                    <a:pt x="1407" y="95"/>
                  </a:lnTo>
                  <a:lnTo>
                    <a:pt x="1409" y="100"/>
                  </a:lnTo>
                  <a:lnTo>
                    <a:pt x="1409" y="98"/>
                  </a:lnTo>
                  <a:lnTo>
                    <a:pt x="1410" y="102"/>
                  </a:lnTo>
                  <a:lnTo>
                    <a:pt x="1410" y="105"/>
                  </a:lnTo>
                  <a:lnTo>
                    <a:pt x="1411" y="109"/>
                  </a:lnTo>
                  <a:lnTo>
                    <a:pt x="1411" y="106"/>
                  </a:lnTo>
                  <a:lnTo>
                    <a:pt x="1412" y="99"/>
                  </a:lnTo>
                  <a:lnTo>
                    <a:pt x="1412" y="98"/>
                  </a:lnTo>
                  <a:lnTo>
                    <a:pt x="1413" y="97"/>
                  </a:lnTo>
                  <a:lnTo>
                    <a:pt x="1413" y="99"/>
                  </a:lnTo>
                  <a:lnTo>
                    <a:pt x="1414" y="98"/>
                  </a:lnTo>
                  <a:lnTo>
                    <a:pt x="1414" y="97"/>
                  </a:lnTo>
                  <a:lnTo>
                    <a:pt x="1416" y="98"/>
                  </a:lnTo>
                  <a:lnTo>
                    <a:pt x="1416" y="103"/>
                  </a:lnTo>
                  <a:lnTo>
                    <a:pt x="1417" y="105"/>
                  </a:lnTo>
                  <a:lnTo>
                    <a:pt x="1417" y="105"/>
                  </a:lnTo>
                  <a:lnTo>
                    <a:pt x="1418" y="103"/>
                  </a:lnTo>
                  <a:lnTo>
                    <a:pt x="1418" y="105"/>
                  </a:lnTo>
                  <a:lnTo>
                    <a:pt x="1419" y="100"/>
                  </a:lnTo>
                  <a:lnTo>
                    <a:pt x="1419" y="99"/>
                  </a:lnTo>
                  <a:lnTo>
                    <a:pt x="1420" y="92"/>
                  </a:lnTo>
                  <a:lnTo>
                    <a:pt x="1420" y="91"/>
                  </a:lnTo>
                  <a:lnTo>
                    <a:pt x="1422" y="97"/>
                  </a:lnTo>
                  <a:lnTo>
                    <a:pt x="1422" y="104"/>
                  </a:lnTo>
                  <a:lnTo>
                    <a:pt x="1423" y="108"/>
                  </a:lnTo>
                  <a:lnTo>
                    <a:pt x="1423" y="111"/>
                  </a:lnTo>
                  <a:lnTo>
                    <a:pt x="1424" y="102"/>
                  </a:lnTo>
                  <a:lnTo>
                    <a:pt x="1424" y="102"/>
                  </a:lnTo>
                  <a:lnTo>
                    <a:pt x="1425" y="95"/>
                  </a:lnTo>
                  <a:lnTo>
                    <a:pt x="1425" y="92"/>
                  </a:lnTo>
                  <a:lnTo>
                    <a:pt x="1426" y="92"/>
                  </a:lnTo>
                  <a:lnTo>
                    <a:pt x="1426" y="96"/>
                  </a:lnTo>
                  <a:lnTo>
                    <a:pt x="1427" y="100"/>
                  </a:lnTo>
                  <a:lnTo>
                    <a:pt x="1427" y="109"/>
                  </a:lnTo>
                  <a:lnTo>
                    <a:pt x="1427" y="97"/>
                  </a:lnTo>
                  <a:lnTo>
                    <a:pt x="1429" y="91"/>
                  </a:lnTo>
                  <a:lnTo>
                    <a:pt x="1429" y="89"/>
                  </a:lnTo>
                  <a:lnTo>
                    <a:pt x="1430" y="90"/>
                  </a:lnTo>
                  <a:lnTo>
                    <a:pt x="1430" y="99"/>
                  </a:lnTo>
                  <a:lnTo>
                    <a:pt x="1431" y="100"/>
                  </a:lnTo>
                  <a:lnTo>
                    <a:pt x="1431" y="99"/>
                  </a:lnTo>
                  <a:lnTo>
                    <a:pt x="1432" y="99"/>
                  </a:lnTo>
                  <a:lnTo>
                    <a:pt x="1432" y="102"/>
                  </a:lnTo>
                  <a:lnTo>
                    <a:pt x="1433" y="109"/>
                  </a:lnTo>
                  <a:lnTo>
                    <a:pt x="1433" y="115"/>
                  </a:lnTo>
                  <a:lnTo>
                    <a:pt x="1435" y="111"/>
                  </a:lnTo>
                  <a:lnTo>
                    <a:pt x="1435" y="105"/>
                  </a:lnTo>
                  <a:lnTo>
                    <a:pt x="1436" y="98"/>
                  </a:lnTo>
                  <a:lnTo>
                    <a:pt x="1436" y="97"/>
                  </a:lnTo>
                  <a:lnTo>
                    <a:pt x="1437" y="104"/>
                  </a:lnTo>
                  <a:lnTo>
                    <a:pt x="1437" y="110"/>
                  </a:lnTo>
                  <a:lnTo>
                    <a:pt x="1438" y="110"/>
                  </a:lnTo>
                  <a:lnTo>
                    <a:pt x="1438" y="106"/>
                  </a:lnTo>
                  <a:lnTo>
                    <a:pt x="1439" y="99"/>
                  </a:lnTo>
                  <a:lnTo>
                    <a:pt x="1439" y="97"/>
                  </a:lnTo>
                  <a:lnTo>
                    <a:pt x="1440" y="90"/>
                  </a:lnTo>
                  <a:lnTo>
                    <a:pt x="1440" y="89"/>
                  </a:lnTo>
                  <a:lnTo>
                    <a:pt x="1442" y="89"/>
                  </a:lnTo>
                  <a:lnTo>
                    <a:pt x="1442" y="90"/>
                  </a:lnTo>
                  <a:lnTo>
                    <a:pt x="1443" y="93"/>
                  </a:lnTo>
                  <a:lnTo>
                    <a:pt x="1443" y="93"/>
                  </a:lnTo>
                  <a:lnTo>
                    <a:pt x="1444" y="93"/>
                  </a:lnTo>
                  <a:lnTo>
                    <a:pt x="1444" y="95"/>
                  </a:lnTo>
                  <a:lnTo>
                    <a:pt x="1445" y="95"/>
                  </a:lnTo>
                  <a:lnTo>
                    <a:pt x="1445" y="97"/>
                  </a:lnTo>
                  <a:lnTo>
                    <a:pt x="1446" y="91"/>
                  </a:lnTo>
                  <a:lnTo>
                    <a:pt x="1446" y="92"/>
                  </a:lnTo>
                  <a:lnTo>
                    <a:pt x="1448" y="99"/>
                  </a:lnTo>
                  <a:lnTo>
                    <a:pt x="1448" y="95"/>
                  </a:lnTo>
                  <a:lnTo>
                    <a:pt x="1449" y="96"/>
                  </a:lnTo>
                  <a:lnTo>
                    <a:pt x="1449" y="93"/>
                  </a:lnTo>
                  <a:lnTo>
                    <a:pt x="1450" y="95"/>
                  </a:lnTo>
                  <a:lnTo>
                    <a:pt x="1450" y="100"/>
                  </a:lnTo>
                  <a:lnTo>
                    <a:pt x="1451" y="104"/>
                  </a:lnTo>
                  <a:lnTo>
                    <a:pt x="1451" y="102"/>
                  </a:lnTo>
                  <a:lnTo>
                    <a:pt x="1452" y="102"/>
                  </a:lnTo>
                  <a:lnTo>
                    <a:pt x="1452" y="100"/>
                  </a:lnTo>
                  <a:lnTo>
                    <a:pt x="1453" y="96"/>
                  </a:lnTo>
                  <a:lnTo>
                    <a:pt x="1453" y="98"/>
                  </a:lnTo>
                  <a:lnTo>
                    <a:pt x="1455" y="100"/>
                  </a:lnTo>
                  <a:lnTo>
                    <a:pt x="1455" y="99"/>
                  </a:lnTo>
                  <a:lnTo>
                    <a:pt x="1456" y="96"/>
                  </a:lnTo>
                  <a:lnTo>
                    <a:pt x="1456" y="89"/>
                  </a:lnTo>
                  <a:lnTo>
                    <a:pt x="1457" y="87"/>
                  </a:lnTo>
                  <a:lnTo>
                    <a:pt x="1457" y="92"/>
                  </a:lnTo>
                  <a:lnTo>
                    <a:pt x="1457" y="100"/>
                  </a:lnTo>
                  <a:lnTo>
                    <a:pt x="1458" y="100"/>
                  </a:lnTo>
                  <a:lnTo>
                    <a:pt x="1458" y="93"/>
                  </a:lnTo>
                  <a:lnTo>
                    <a:pt x="1459" y="91"/>
                  </a:lnTo>
                  <a:lnTo>
                    <a:pt x="1459" y="90"/>
                  </a:lnTo>
                  <a:lnTo>
                    <a:pt x="1461" y="95"/>
                  </a:lnTo>
                  <a:lnTo>
                    <a:pt x="1461" y="98"/>
                  </a:lnTo>
                  <a:lnTo>
                    <a:pt x="1462" y="96"/>
                  </a:lnTo>
                  <a:lnTo>
                    <a:pt x="1462" y="93"/>
                  </a:lnTo>
                  <a:lnTo>
                    <a:pt x="1463" y="98"/>
                  </a:lnTo>
                  <a:lnTo>
                    <a:pt x="1463" y="102"/>
                  </a:lnTo>
                  <a:lnTo>
                    <a:pt x="1464" y="104"/>
                  </a:lnTo>
                  <a:lnTo>
                    <a:pt x="1464" y="109"/>
                  </a:lnTo>
                  <a:lnTo>
                    <a:pt x="1465" y="103"/>
                  </a:lnTo>
                  <a:lnTo>
                    <a:pt x="1465" y="97"/>
                  </a:lnTo>
                  <a:lnTo>
                    <a:pt x="1467" y="93"/>
                  </a:lnTo>
                  <a:lnTo>
                    <a:pt x="1467" y="96"/>
                  </a:lnTo>
                  <a:lnTo>
                    <a:pt x="1468" y="93"/>
                  </a:lnTo>
                  <a:lnTo>
                    <a:pt x="1468" y="93"/>
                  </a:lnTo>
                  <a:lnTo>
                    <a:pt x="1469" y="90"/>
                  </a:lnTo>
                  <a:lnTo>
                    <a:pt x="1469" y="90"/>
                  </a:lnTo>
                  <a:lnTo>
                    <a:pt x="1470" y="92"/>
                  </a:lnTo>
                  <a:lnTo>
                    <a:pt x="1470" y="97"/>
                  </a:lnTo>
                  <a:lnTo>
                    <a:pt x="1471" y="97"/>
                  </a:lnTo>
                  <a:lnTo>
                    <a:pt x="1471" y="98"/>
                  </a:lnTo>
                  <a:lnTo>
                    <a:pt x="1472" y="98"/>
                  </a:lnTo>
                  <a:lnTo>
                    <a:pt x="1472" y="95"/>
                  </a:lnTo>
                  <a:lnTo>
                    <a:pt x="1474" y="96"/>
                  </a:lnTo>
                  <a:lnTo>
                    <a:pt x="1474" y="103"/>
                  </a:lnTo>
                  <a:lnTo>
                    <a:pt x="1475" y="104"/>
                  </a:lnTo>
                  <a:lnTo>
                    <a:pt x="1475" y="110"/>
                  </a:lnTo>
                  <a:lnTo>
                    <a:pt x="1476" y="102"/>
                  </a:lnTo>
                  <a:lnTo>
                    <a:pt x="1476" y="93"/>
                  </a:lnTo>
                  <a:lnTo>
                    <a:pt x="1477" y="93"/>
                  </a:lnTo>
                  <a:lnTo>
                    <a:pt x="1477" y="97"/>
                  </a:lnTo>
                  <a:lnTo>
                    <a:pt x="1478" y="98"/>
                  </a:lnTo>
                  <a:lnTo>
                    <a:pt x="1478" y="93"/>
                  </a:lnTo>
                  <a:lnTo>
                    <a:pt x="1480" y="96"/>
                  </a:lnTo>
                  <a:lnTo>
                    <a:pt x="1480" y="95"/>
                  </a:lnTo>
                  <a:lnTo>
                    <a:pt x="1481" y="97"/>
                  </a:lnTo>
                  <a:lnTo>
                    <a:pt x="1481" y="104"/>
                  </a:lnTo>
                  <a:lnTo>
                    <a:pt x="1482" y="108"/>
                  </a:lnTo>
                  <a:lnTo>
                    <a:pt x="1482" y="105"/>
                  </a:lnTo>
                  <a:lnTo>
                    <a:pt x="1483" y="103"/>
                  </a:lnTo>
                  <a:lnTo>
                    <a:pt x="1483" y="93"/>
                  </a:lnTo>
                  <a:lnTo>
                    <a:pt x="1484" y="91"/>
                  </a:lnTo>
                  <a:lnTo>
                    <a:pt x="1484" y="92"/>
                  </a:lnTo>
                  <a:lnTo>
                    <a:pt x="1485" y="98"/>
                  </a:lnTo>
                  <a:lnTo>
                    <a:pt x="1485" y="97"/>
                  </a:lnTo>
                  <a:lnTo>
                    <a:pt x="1487" y="95"/>
                  </a:lnTo>
                  <a:lnTo>
                    <a:pt x="1487" y="96"/>
                  </a:lnTo>
                  <a:lnTo>
                    <a:pt x="1488" y="102"/>
                  </a:lnTo>
                  <a:lnTo>
                    <a:pt x="1488" y="104"/>
                  </a:lnTo>
                  <a:lnTo>
                    <a:pt x="1489" y="100"/>
                  </a:lnTo>
                  <a:lnTo>
                    <a:pt x="1489" y="97"/>
                  </a:lnTo>
                  <a:lnTo>
                    <a:pt x="1490" y="97"/>
                  </a:lnTo>
                  <a:lnTo>
                    <a:pt x="1490" y="103"/>
                  </a:lnTo>
                  <a:lnTo>
                    <a:pt x="1491" y="105"/>
                  </a:lnTo>
                  <a:lnTo>
                    <a:pt x="1491" y="100"/>
                  </a:lnTo>
                  <a:lnTo>
                    <a:pt x="1493" y="99"/>
                  </a:lnTo>
                  <a:lnTo>
                    <a:pt x="1493" y="93"/>
                  </a:lnTo>
                  <a:lnTo>
                    <a:pt x="1494" y="93"/>
                  </a:lnTo>
                  <a:lnTo>
                    <a:pt x="1494" y="97"/>
                  </a:lnTo>
                  <a:lnTo>
                    <a:pt x="1495" y="99"/>
                  </a:lnTo>
                  <a:lnTo>
                    <a:pt x="1495" y="98"/>
                  </a:lnTo>
                  <a:lnTo>
                    <a:pt x="1495" y="91"/>
                  </a:lnTo>
                  <a:lnTo>
                    <a:pt x="1496" y="86"/>
                  </a:lnTo>
                  <a:lnTo>
                    <a:pt x="1496" y="90"/>
                  </a:lnTo>
                  <a:lnTo>
                    <a:pt x="1497" y="96"/>
                  </a:lnTo>
                  <a:lnTo>
                    <a:pt x="1497" y="100"/>
                  </a:lnTo>
                  <a:lnTo>
                    <a:pt x="1498" y="100"/>
                  </a:lnTo>
                  <a:lnTo>
                    <a:pt x="1498" y="96"/>
                  </a:lnTo>
                  <a:lnTo>
                    <a:pt x="1500" y="95"/>
                  </a:lnTo>
                  <a:lnTo>
                    <a:pt x="1500" y="93"/>
                  </a:lnTo>
                  <a:lnTo>
                    <a:pt x="1501" y="91"/>
                  </a:lnTo>
                  <a:lnTo>
                    <a:pt x="1501" y="93"/>
                  </a:lnTo>
                  <a:lnTo>
                    <a:pt x="1502" y="96"/>
                  </a:lnTo>
                  <a:lnTo>
                    <a:pt x="1502" y="96"/>
                  </a:lnTo>
                  <a:lnTo>
                    <a:pt x="1503" y="97"/>
                  </a:lnTo>
                  <a:lnTo>
                    <a:pt x="1503" y="93"/>
                  </a:lnTo>
                  <a:lnTo>
                    <a:pt x="1504" y="92"/>
                  </a:lnTo>
                  <a:lnTo>
                    <a:pt x="1504" y="96"/>
                  </a:lnTo>
                  <a:lnTo>
                    <a:pt x="1506" y="97"/>
                  </a:lnTo>
                  <a:lnTo>
                    <a:pt x="1506" y="97"/>
                  </a:lnTo>
                  <a:lnTo>
                    <a:pt x="1507" y="95"/>
                  </a:lnTo>
                  <a:lnTo>
                    <a:pt x="1507" y="92"/>
                  </a:lnTo>
                  <a:lnTo>
                    <a:pt x="1508" y="95"/>
                  </a:lnTo>
                  <a:lnTo>
                    <a:pt x="1508" y="102"/>
                  </a:lnTo>
                  <a:lnTo>
                    <a:pt x="1509" y="105"/>
                  </a:lnTo>
                  <a:lnTo>
                    <a:pt x="1509" y="109"/>
                  </a:lnTo>
                  <a:lnTo>
                    <a:pt x="1510" y="110"/>
                  </a:lnTo>
                  <a:lnTo>
                    <a:pt x="1510" y="103"/>
                  </a:lnTo>
                  <a:lnTo>
                    <a:pt x="1511" y="99"/>
                  </a:lnTo>
                  <a:lnTo>
                    <a:pt x="1511" y="102"/>
                  </a:lnTo>
                  <a:lnTo>
                    <a:pt x="1513" y="99"/>
                  </a:lnTo>
                  <a:lnTo>
                    <a:pt x="1513" y="103"/>
                  </a:lnTo>
                  <a:lnTo>
                    <a:pt x="1514" y="105"/>
                  </a:lnTo>
                  <a:lnTo>
                    <a:pt x="1514" y="104"/>
                  </a:lnTo>
                  <a:lnTo>
                    <a:pt x="1515" y="98"/>
                  </a:lnTo>
                  <a:lnTo>
                    <a:pt x="1515" y="95"/>
                  </a:lnTo>
                  <a:lnTo>
                    <a:pt x="1516" y="93"/>
                  </a:lnTo>
                  <a:lnTo>
                    <a:pt x="1516" y="92"/>
                  </a:lnTo>
                  <a:lnTo>
                    <a:pt x="1517" y="97"/>
                  </a:lnTo>
                  <a:lnTo>
                    <a:pt x="1517" y="100"/>
                  </a:lnTo>
                  <a:lnTo>
                    <a:pt x="1519" y="98"/>
                  </a:lnTo>
                  <a:lnTo>
                    <a:pt x="1519" y="98"/>
                  </a:lnTo>
                  <a:lnTo>
                    <a:pt x="1520" y="102"/>
                  </a:lnTo>
                  <a:lnTo>
                    <a:pt x="1520" y="105"/>
                  </a:lnTo>
                  <a:lnTo>
                    <a:pt x="1521" y="108"/>
                  </a:lnTo>
                  <a:lnTo>
                    <a:pt x="1521" y="105"/>
                  </a:lnTo>
                  <a:lnTo>
                    <a:pt x="1522" y="104"/>
                  </a:lnTo>
                  <a:lnTo>
                    <a:pt x="1522" y="102"/>
                  </a:lnTo>
                  <a:lnTo>
                    <a:pt x="1523" y="97"/>
                  </a:lnTo>
                  <a:lnTo>
                    <a:pt x="1523" y="89"/>
                  </a:lnTo>
                  <a:lnTo>
                    <a:pt x="1524" y="89"/>
                  </a:lnTo>
                  <a:lnTo>
                    <a:pt x="1524" y="92"/>
                  </a:lnTo>
                  <a:lnTo>
                    <a:pt x="1526" y="93"/>
                  </a:lnTo>
                  <a:lnTo>
                    <a:pt x="1526" y="99"/>
                  </a:lnTo>
                  <a:lnTo>
                    <a:pt x="1527" y="98"/>
                  </a:lnTo>
                  <a:lnTo>
                    <a:pt x="1527" y="98"/>
                  </a:lnTo>
                  <a:lnTo>
                    <a:pt x="1528" y="105"/>
                  </a:lnTo>
                  <a:lnTo>
                    <a:pt x="1528" y="104"/>
                  </a:lnTo>
                  <a:lnTo>
                    <a:pt x="1529" y="100"/>
                  </a:lnTo>
                  <a:lnTo>
                    <a:pt x="1529" y="93"/>
                  </a:lnTo>
                  <a:lnTo>
                    <a:pt x="1530" y="91"/>
                  </a:lnTo>
                  <a:lnTo>
                    <a:pt x="1530" y="90"/>
                  </a:lnTo>
                  <a:lnTo>
                    <a:pt x="1532" y="93"/>
                  </a:lnTo>
                  <a:lnTo>
                    <a:pt x="1532" y="98"/>
                  </a:lnTo>
                  <a:lnTo>
                    <a:pt x="1533" y="98"/>
                  </a:lnTo>
                  <a:lnTo>
                    <a:pt x="1533" y="97"/>
                  </a:lnTo>
                  <a:lnTo>
                    <a:pt x="1534" y="93"/>
                  </a:lnTo>
                  <a:lnTo>
                    <a:pt x="1534" y="91"/>
                  </a:lnTo>
                  <a:lnTo>
                    <a:pt x="1535" y="96"/>
                  </a:lnTo>
                  <a:lnTo>
                    <a:pt x="1535" y="104"/>
                  </a:lnTo>
                  <a:lnTo>
                    <a:pt x="1536" y="102"/>
                  </a:lnTo>
                  <a:lnTo>
                    <a:pt x="1536" y="98"/>
                  </a:lnTo>
                  <a:lnTo>
                    <a:pt x="1537" y="91"/>
                  </a:lnTo>
                  <a:lnTo>
                    <a:pt x="1537" y="90"/>
                  </a:lnTo>
                  <a:lnTo>
                    <a:pt x="1539" y="97"/>
                  </a:lnTo>
                  <a:lnTo>
                    <a:pt x="1539" y="99"/>
                  </a:lnTo>
                  <a:lnTo>
                    <a:pt x="1540" y="103"/>
                  </a:lnTo>
                  <a:lnTo>
                    <a:pt x="1540" y="92"/>
                  </a:lnTo>
                  <a:lnTo>
                    <a:pt x="1541" y="79"/>
                  </a:lnTo>
                  <a:lnTo>
                    <a:pt x="1541" y="76"/>
                  </a:lnTo>
                  <a:lnTo>
                    <a:pt x="1542" y="78"/>
                  </a:lnTo>
                  <a:lnTo>
                    <a:pt x="1542" y="83"/>
                  </a:lnTo>
                  <a:lnTo>
                    <a:pt x="1543" y="95"/>
                  </a:lnTo>
                  <a:lnTo>
                    <a:pt x="1543" y="102"/>
                  </a:lnTo>
                  <a:lnTo>
                    <a:pt x="1545" y="103"/>
                  </a:lnTo>
                  <a:lnTo>
                    <a:pt x="1545" y="100"/>
                  </a:lnTo>
                  <a:lnTo>
                    <a:pt x="1546" y="96"/>
                  </a:lnTo>
                  <a:lnTo>
                    <a:pt x="1546" y="95"/>
                  </a:lnTo>
                  <a:lnTo>
                    <a:pt x="1547" y="97"/>
                  </a:lnTo>
                  <a:lnTo>
                    <a:pt x="1547" y="100"/>
                  </a:lnTo>
                  <a:lnTo>
                    <a:pt x="1548" y="95"/>
                  </a:lnTo>
                  <a:lnTo>
                    <a:pt x="1548" y="95"/>
                  </a:lnTo>
                  <a:lnTo>
                    <a:pt x="1549" y="91"/>
                  </a:lnTo>
                  <a:lnTo>
                    <a:pt x="1549" y="92"/>
                  </a:lnTo>
                  <a:lnTo>
                    <a:pt x="1550" y="92"/>
                  </a:lnTo>
                  <a:lnTo>
                    <a:pt x="1550" y="91"/>
                  </a:lnTo>
                  <a:lnTo>
                    <a:pt x="1552" y="87"/>
                  </a:lnTo>
                  <a:lnTo>
                    <a:pt x="1552" y="93"/>
                  </a:lnTo>
                  <a:lnTo>
                    <a:pt x="1553" y="99"/>
                  </a:lnTo>
                  <a:lnTo>
                    <a:pt x="1553" y="93"/>
                  </a:lnTo>
                  <a:lnTo>
                    <a:pt x="1554" y="91"/>
                  </a:lnTo>
                  <a:lnTo>
                    <a:pt x="1554" y="90"/>
                  </a:lnTo>
                  <a:lnTo>
                    <a:pt x="1555" y="87"/>
                  </a:lnTo>
                  <a:lnTo>
                    <a:pt x="1555" y="95"/>
                  </a:lnTo>
                  <a:lnTo>
                    <a:pt x="1556" y="102"/>
                  </a:lnTo>
                  <a:lnTo>
                    <a:pt x="1556" y="102"/>
                  </a:lnTo>
                  <a:lnTo>
                    <a:pt x="1558" y="100"/>
                  </a:lnTo>
                  <a:lnTo>
                    <a:pt x="1558" y="100"/>
                  </a:lnTo>
                  <a:lnTo>
                    <a:pt x="1559" y="99"/>
                  </a:lnTo>
                  <a:lnTo>
                    <a:pt x="1559" y="104"/>
                  </a:lnTo>
                  <a:lnTo>
                    <a:pt x="1559" y="108"/>
                  </a:lnTo>
                  <a:lnTo>
                    <a:pt x="1560" y="106"/>
                  </a:lnTo>
                  <a:lnTo>
                    <a:pt x="1560" y="100"/>
                  </a:lnTo>
                  <a:lnTo>
                    <a:pt x="1561" y="93"/>
                  </a:lnTo>
                  <a:lnTo>
                    <a:pt x="1561" y="93"/>
                  </a:lnTo>
                  <a:lnTo>
                    <a:pt x="1562" y="92"/>
                  </a:lnTo>
                  <a:lnTo>
                    <a:pt x="1562" y="91"/>
                  </a:lnTo>
                  <a:lnTo>
                    <a:pt x="1563" y="91"/>
                  </a:lnTo>
                  <a:lnTo>
                    <a:pt x="1563" y="91"/>
                  </a:lnTo>
                  <a:lnTo>
                    <a:pt x="1565" y="93"/>
                  </a:lnTo>
                  <a:lnTo>
                    <a:pt x="1565" y="102"/>
                  </a:lnTo>
                  <a:lnTo>
                    <a:pt x="1566" y="100"/>
                  </a:lnTo>
                  <a:lnTo>
                    <a:pt x="1566" y="98"/>
                  </a:lnTo>
                  <a:lnTo>
                    <a:pt x="1567" y="92"/>
                  </a:lnTo>
                  <a:lnTo>
                    <a:pt x="1567" y="91"/>
                  </a:lnTo>
                  <a:lnTo>
                    <a:pt x="1568" y="99"/>
                  </a:lnTo>
                  <a:lnTo>
                    <a:pt x="1568" y="103"/>
                  </a:lnTo>
                  <a:lnTo>
                    <a:pt x="1569" y="98"/>
                  </a:lnTo>
                  <a:lnTo>
                    <a:pt x="1569" y="93"/>
                  </a:lnTo>
                  <a:lnTo>
                    <a:pt x="1571" y="91"/>
                  </a:lnTo>
                  <a:lnTo>
                    <a:pt x="1571" y="91"/>
                  </a:lnTo>
                  <a:lnTo>
                    <a:pt x="1572" y="98"/>
                  </a:lnTo>
                  <a:lnTo>
                    <a:pt x="1572" y="97"/>
                  </a:lnTo>
                  <a:lnTo>
                    <a:pt x="1573" y="91"/>
                  </a:lnTo>
                  <a:lnTo>
                    <a:pt x="1573" y="90"/>
                  </a:lnTo>
                  <a:lnTo>
                    <a:pt x="1574" y="93"/>
                  </a:lnTo>
                  <a:lnTo>
                    <a:pt x="1574" y="98"/>
                  </a:lnTo>
                  <a:lnTo>
                    <a:pt x="1575" y="103"/>
                  </a:lnTo>
                  <a:lnTo>
                    <a:pt x="1575" y="103"/>
                  </a:lnTo>
                  <a:lnTo>
                    <a:pt x="1577" y="102"/>
                  </a:lnTo>
                  <a:lnTo>
                    <a:pt x="1577" y="104"/>
                  </a:lnTo>
                  <a:lnTo>
                    <a:pt x="1578" y="108"/>
                  </a:lnTo>
                  <a:lnTo>
                    <a:pt x="1578" y="108"/>
                  </a:lnTo>
                  <a:lnTo>
                    <a:pt x="1579" y="104"/>
                  </a:lnTo>
                  <a:lnTo>
                    <a:pt x="1579" y="99"/>
                  </a:lnTo>
                  <a:lnTo>
                    <a:pt x="1580" y="95"/>
                  </a:lnTo>
                  <a:lnTo>
                    <a:pt x="1580" y="90"/>
                  </a:lnTo>
                  <a:lnTo>
                    <a:pt x="1581" y="92"/>
                  </a:lnTo>
                  <a:lnTo>
                    <a:pt x="1581" y="100"/>
                  </a:lnTo>
                  <a:lnTo>
                    <a:pt x="1582" y="108"/>
                  </a:lnTo>
                  <a:lnTo>
                    <a:pt x="1582" y="118"/>
                  </a:lnTo>
                  <a:lnTo>
                    <a:pt x="1584" y="109"/>
                  </a:lnTo>
                  <a:lnTo>
                    <a:pt x="1584" y="97"/>
                  </a:lnTo>
                  <a:lnTo>
                    <a:pt x="1585" y="92"/>
                  </a:lnTo>
                  <a:lnTo>
                    <a:pt x="1585" y="91"/>
                  </a:lnTo>
                  <a:lnTo>
                    <a:pt x="1586" y="98"/>
                  </a:lnTo>
                  <a:lnTo>
                    <a:pt x="1586" y="104"/>
                  </a:lnTo>
                  <a:lnTo>
                    <a:pt x="1587" y="104"/>
                  </a:lnTo>
                  <a:lnTo>
                    <a:pt x="1587" y="102"/>
                  </a:lnTo>
                  <a:lnTo>
                    <a:pt x="1588" y="100"/>
                  </a:lnTo>
                  <a:lnTo>
                    <a:pt x="1588" y="99"/>
                  </a:lnTo>
                  <a:lnTo>
                    <a:pt x="1590" y="99"/>
                  </a:lnTo>
                  <a:lnTo>
                    <a:pt x="1590" y="96"/>
                  </a:lnTo>
                  <a:lnTo>
                    <a:pt x="1591" y="97"/>
                  </a:lnTo>
                  <a:lnTo>
                    <a:pt x="1591" y="100"/>
                  </a:lnTo>
                  <a:lnTo>
                    <a:pt x="1592" y="100"/>
                  </a:lnTo>
                  <a:lnTo>
                    <a:pt x="1592" y="100"/>
                  </a:lnTo>
                  <a:lnTo>
                    <a:pt x="1593" y="104"/>
                  </a:lnTo>
                  <a:lnTo>
                    <a:pt x="1593" y="103"/>
                  </a:lnTo>
                  <a:lnTo>
                    <a:pt x="1594" y="106"/>
                  </a:lnTo>
                  <a:lnTo>
                    <a:pt x="1594" y="105"/>
                  </a:lnTo>
                  <a:lnTo>
                    <a:pt x="1595" y="102"/>
                  </a:lnTo>
                  <a:lnTo>
                    <a:pt x="1595" y="99"/>
                  </a:lnTo>
                  <a:lnTo>
                    <a:pt x="1597" y="89"/>
                  </a:lnTo>
                  <a:lnTo>
                    <a:pt x="1597" y="86"/>
                  </a:lnTo>
                  <a:lnTo>
                    <a:pt x="1598" y="90"/>
                  </a:lnTo>
                  <a:lnTo>
                    <a:pt x="1598" y="93"/>
                  </a:lnTo>
                  <a:lnTo>
                    <a:pt x="1599" y="95"/>
                  </a:lnTo>
                  <a:lnTo>
                    <a:pt x="1599" y="96"/>
                  </a:lnTo>
                  <a:lnTo>
                    <a:pt x="1600" y="96"/>
                  </a:lnTo>
                  <a:lnTo>
                    <a:pt x="1600" y="98"/>
                  </a:lnTo>
                  <a:lnTo>
                    <a:pt x="1601" y="100"/>
                  </a:lnTo>
                  <a:lnTo>
                    <a:pt x="1601" y="100"/>
                  </a:lnTo>
                  <a:lnTo>
                    <a:pt x="1603" y="98"/>
                  </a:lnTo>
                  <a:lnTo>
                    <a:pt x="1603" y="99"/>
                  </a:lnTo>
                  <a:lnTo>
                    <a:pt x="1604" y="103"/>
                  </a:lnTo>
                  <a:lnTo>
                    <a:pt x="1604" y="102"/>
                  </a:lnTo>
                  <a:lnTo>
                    <a:pt x="1605" y="91"/>
                  </a:lnTo>
                  <a:lnTo>
                    <a:pt x="1605" y="87"/>
                  </a:lnTo>
                  <a:lnTo>
                    <a:pt x="1606" y="85"/>
                  </a:lnTo>
                  <a:lnTo>
                    <a:pt x="1606" y="92"/>
                  </a:lnTo>
                  <a:lnTo>
                    <a:pt x="1607" y="103"/>
                  </a:lnTo>
                  <a:lnTo>
                    <a:pt x="1607" y="105"/>
                  </a:lnTo>
                  <a:lnTo>
                    <a:pt x="1608" y="98"/>
                  </a:lnTo>
                  <a:lnTo>
                    <a:pt x="1608" y="92"/>
                  </a:lnTo>
                  <a:lnTo>
                    <a:pt x="1610" y="91"/>
                  </a:lnTo>
                  <a:lnTo>
                    <a:pt x="1610" y="97"/>
                  </a:lnTo>
                  <a:lnTo>
                    <a:pt x="1611" y="99"/>
                  </a:lnTo>
                  <a:lnTo>
                    <a:pt x="1611" y="93"/>
                  </a:lnTo>
                  <a:lnTo>
                    <a:pt x="1612" y="89"/>
                  </a:lnTo>
                  <a:lnTo>
                    <a:pt x="1612" y="85"/>
                  </a:lnTo>
                  <a:lnTo>
                    <a:pt x="1613" y="87"/>
                  </a:lnTo>
                  <a:lnTo>
                    <a:pt x="1613" y="92"/>
                  </a:lnTo>
                  <a:lnTo>
                    <a:pt x="1614" y="95"/>
                  </a:lnTo>
                  <a:lnTo>
                    <a:pt x="1614" y="95"/>
                  </a:lnTo>
                  <a:lnTo>
                    <a:pt x="1616" y="93"/>
                  </a:lnTo>
                  <a:lnTo>
                    <a:pt x="1616" y="93"/>
                  </a:lnTo>
                  <a:lnTo>
                    <a:pt x="1617" y="96"/>
                  </a:lnTo>
                  <a:lnTo>
                    <a:pt x="1617" y="96"/>
                  </a:lnTo>
                  <a:lnTo>
                    <a:pt x="1618" y="96"/>
                  </a:lnTo>
                  <a:lnTo>
                    <a:pt x="1618" y="90"/>
                  </a:lnTo>
                  <a:lnTo>
                    <a:pt x="1619" y="89"/>
                  </a:lnTo>
                  <a:lnTo>
                    <a:pt x="1619" y="86"/>
                  </a:lnTo>
                  <a:lnTo>
                    <a:pt x="1620" y="86"/>
                  </a:lnTo>
                  <a:lnTo>
                    <a:pt x="1620" y="91"/>
                  </a:lnTo>
                  <a:lnTo>
                    <a:pt x="1621" y="96"/>
                  </a:lnTo>
                  <a:lnTo>
                    <a:pt x="1621" y="96"/>
                  </a:lnTo>
                  <a:lnTo>
                    <a:pt x="1623" y="100"/>
                  </a:lnTo>
                  <a:lnTo>
                    <a:pt x="1623" y="99"/>
                  </a:lnTo>
                  <a:lnTo>
                    <a:pt x="1624" y="104"/>
                  </a:lnTo>
                  <a:lnTo>
                    <a:pt x="1624" y="108"/>
                  </a:lnTo>
                  <a:lnTo>
                    <a:pt x="1625" y="108"/>
                  </a:lnTo>
                  <a:lnTo>
                    <a:pt x="1625" y="104"/>
                  </a:lnTo>
                  <a:lnTo>
                    <a:pt x="1626" y="98"/>
                  </a:lnTo>
                  <a:lnTo>
                    <a:pt x="1626" y="93"/>
                  </a:lnTo>
                  <a:lnTo>
                    <a:pt x="1627" y="97"/>
                  </a:lnTo>
                  <a:lnTo>
                    <a:pt x="1627" y="102"/>
                  </a:lnTo>
                  <a:lnTo>
                    <a:pt x="1629" y="102"/>
                  </a:lnTo>
                  <a:lnTo>
                    <a:pt x="1629" y="98"/>
                  </a:lnTo>
                  <a:lnTo>
                    <a:pt x="1630" y="86"/>
                  </a:lnTo>
                  <a:lnTo>
                    <a:pt x="1630" y="84"/>
                  </a:lnTo>
                  <a:lnTo>
                    <a:pt x="1631" y="90"/>
                  </a:lnTo>
                  <a:lnTo>
                    <a:pt x="1631" y="91"/>
                  </a:lnTo>
                  <a:lnTo>
                    <a:pt x="1632" y="95"/>
                  </a:lnTo>
                  <a:lnTo>
                    <a:pt x="1632" y="95"/>
                  </a:lnTo>
                  <a:lnTo>
                    <a:pt x="1633" y="96"/>
                  </a:lnTo>
                  <a:lnTo>
                    <a:pt x="1633" y="105"/>
                  </a:lnTo>
                  <a:lnTo>
                    <a:pt x="1634" y="102"/>
                  </a:lnTo>
                  <a:lnTo>
                    <a:pt x="1634" y="102"/>
                  </a:lnTo>
                  <a:lnTo>
                    <a:pt x="1636" y="102"/>
                  </a:lnTo>
                  <a:lnTo>
                    <a:pt x="1636" y="100"/>
                  </a:lnTo>
                  <a:lnTo>
                    <a:pt x="1637" y="98"/>
                  </a:lnTo>
                  <a:lnTo>
                    <a:pt x="1637" y="95"/>
                  </a:lnTo>
                  <a:lnTo>
                    <a:pt x="1638" y="89"/>
                  </a:lnTo>
                  <a:lnTo>
                    <a:pt x="1639" y="92"/>
                  </a:lnTo>
                  <a:lnTo>
                    <a:pt x="1639" y="99"/>
                  </a:lnTo>
                  <a:lnTo>
                    <a:pt x="1640" y="102"/>
                  </a:lnTo>
                  <a:lnTo>
                    <a:pt x="1640" y="97"/>
                  </a:lnTo>
                  <a:lnTo>
                    <a:pt x="1642" y="98"/>
                  </a:lnTo>
                  <a:lnTo>
                    <a:pt x="1642" y="96"/>
                  </a:lnTo>
                  <a:lnTo>
                    <a:pt x="1643" y="102"/>
                  </a:lnTo>
                  <a:lnTo>
                    <a:pt x="1643" y="105"/>
                  </a:lnTo>
                  <a:lnTo>
                    <a:pt x="1644" y="105"/>
                  </a:lnTo>
                  <a:lnTo>
                    <a:pt x="1644" y="102"/>
                  </a:lnTo>
                  <a:lnTo>
                    <a:pt x="1645" y="103"/>
                  </a:lnTo>
                  <a:lnTo>
                    <a:pt x="1645" y="103"/>
                  </a:lnTo>
                  <a:lnTo>
                    <a:pt x="1646" y="108"/>
                  </a:lnTo>
                  <a:lnTo>
                    <a:pt x="1646" y="106"/>
                  </a:lnTo>
                  <a:lnTo>
                    <a:pt x="1647" y="108"/>
                  </a:lnTo>
                  <a:lnTo>
                    <a:pt x="1647" y="109"/>
                  </a:lnTo>
                  <a:lnTo>
                    <a:pt x="1649" y="98"/>
                  </a:lnTo>
                  <a:lnTo>
                    <a:pt x="1649" y="92"/>
                  </a:lnTo>
                  <a:lnTo>
                    <a:pt x="1650" y="95"/>
                  </a:lnTo>
                  <a:lnTo>
                    <a:pt x="1650" y="97"/>
                  </a:lnTo>
                  <a:lnTo>
                    <a:pt x="1651" y="102"/>
                  </a:lnTo>
                  <a:lnTo>
                    <a:pt x="1651" y="96"/>
                  </a:lnTo>
                  <a:lnTo>
                    <a:pt x="1652" y="86"/>
                  </a:lnTo>
                  <a:lnTo>
                    <a:pt x="1652" y="85"/>
                  </a:lnTo>
                  <a:lnTo>
                    <a:pt x="1653" y="92"/>
                  </a:lnTo>
                  <a:lnTo>
                    <a:pt x="1653" y="96"/>
                  </a:lnTo>
                  <a:lnTo>
                    <a:pt x="1655" y="103"/>
                  </a:lnTo>
                  <a:lnTo>
                    <a:pt x="1655" y="99"/>
                  </a:lnTo>
                  <a:lnTo>
                    <a:pt x="1656" y="92"/>
                  </a:lnTo>
                  <a:lnTo>
                    <a:pt x="1656" y="90"/>
                  </a:lnTo>
                  <a:lnTo>
                    <a:pt x="1657" y="90"/>
                  </a:lnTo>
                  <a:lnTo>
                    <a:pt x="1657" y="87"/>
                  </a:lnTo>
                  <a:lnTo>
                    <a:pt x="1658" y="90"/>
                  </a:lnTo>
                  <a:lnTo>
                    <a:pt x="1658" y="92"/>
                  </a:lnTo>
                  <a:lnTo>
                    <a:pt x="1659" y="93"/>
                  </a:lnTo>
                  <a:lnTo>
                    <a:pt x="1659" y="96"/>
                  </a:lnTo>
                  <a:lnTo>
                    <a:pt x="1660" y="100"/>
                  </a:lnTo>
                  <a:lnTo>
                    <a:pt x="1660" y="104"/>
                  </a:lnTo>
                  <a:lnTo>
                    <a:pt x="1662" y="97"/>
                  </a:lnTo>
                  <a:lnTo>
                    <a:pt x="1662" y="91"/>
                  </a:lnTo>
                  <a:lnTo>
                    <a:pt x="1663" y="89"/>
                  </a:lnTo>
                  <a:lnTo>
                    <a:pt x="1663" y="86"/>
                  </a:lnTo>
                  <a:lnTo>
                    <a:pt x="1664" y="96"/>
                  </a:lnTo>
                  <a:lnTo>
                    <a:pt x="1664" y="98"/>
                  </a:lnTo>
                  <a:lnTo>
                    <a:pt x="1665" y="98"/>
                  </a:lnTo>
                  <a:lnTo>
                    <a:pt x="1665" y="97"/>
                  </a:lnTo>
                  <a:lnTo>
                    <a:pt x="1666" y="97"/>
                  </a:lnTo>
                  <a:lnTo>
                    <a:pt x="1666" y="96"/>
                  </a:lnTo>
                  <a:lnTo>
                    <a:pt x="1668" y="97"/>
                  </a:lnTo>
                  <a:lnTo>
                    <a:pt x="1668" y="97"/>
                  </a:lnTo>
                  <a:lnTo>
                    <a:pt x="1669" y="97"/>
                  </a:lnTo>
                  <a:lnTo>
                    <a:pt x="1669" y="97"/>
                  </a:lnTo>
                  <a:lnTo>
                    <a:pt x="1670" y="93"/>
                  </a:lnTo>
                  <a:lnTo>
                    <a:pt x="1670" y="91"/>
                  </a:lnTo>
                  <a:lnTo>
                    <a:pt x="1671" y="96"/>
                  </a:lnTo>
                  <a:lnTo>
                    <a:pt x="1671" y="100"/>
                  </a:lnTo>
                  <a:lnTo>
                    <a:pt x="1672" y="103"/>
                  </a:lnTo>
                  <a:lnTo>
                    <a:pt x="1672" y="96"/>
                  </a:lnTo>
                  <a:lnTo>
                    <a:pt x="1673" y="90"/>
                  </a:lnTo>
                  <a:lnTo>
                    <a:pt x="1673" y="81"/>
                  </a:lnTo>
                  <a:lnTo>
                    <a:pt x="1675" y="85"/>
                  </a:lnTo>
                  <a:lnTo>
                    <a:pt x="1675" y="89"/>
                  </a:lnTo>
                  <a:lnTo>
                    <a:pt x="1676" y="100"/>
                  </a:lnTo>
                  <a:lnTo>
                    <a:pt x="1676" y="108"/>
                  </a:lnTo>
                  <a:lnTo>
                    <a:pt x="1677" y="111"/>
                  </a:lnTo>
                  <a:lnTo>
                    <a:pt x="1677" y="104"/>
                  </a:lnTo>
                  <a:lnTo>
                    <a:pt x="1678" y="102"/>
                  </a:lnTo>
                  <a:lnTo>
                    <a:pt x="1678" y="96"/>
                  </a:lnTo>
                  <a:lnTo>
                    <a:pt x="1679" y="97"/>
                  </a:lnTo>
                  <a:lnTo>
                    <a:pt x="1679" y="95"/>
                  </a:lnTo>
                  <a:lnTo>
                    <a:pt x="1681" y="96"/>
                  </a:lnTo>
                  <a:lnTo>
                    <a:pt x="1681" y="100"/>
                  </a:lnTo>
                  <a:lnTo>
                    <a:pt x="1682" y="104"/>
                  </a:lnTo>
                  <a:lnTo>
                    <a:pt x="1682" y="103"/>
                  </a:lnTo>
                  <a:lnTo>
                    <a:pt x="1683" y="103"/>
                  </a:lnTo>
                  <a:lnTo>
                    <a:pt x="1683" y="98"/>
                  </a:lnTo>
                  <a:lnTo>
                    <a:pt x="1684" y="100"/>
                  </a:lnTo>
                  <a:lnTo>
                    <a:pt x="1684" y="100"/>
                  </a:lnTo>
                  <a:lnTo>
                    <a:pt x="1685" y="100"/>
                  </a:lnTo>
                  <a:lnTo>
                    <a:pt x="1685" y="102"/>
                  </a:lnTo>
                  <a:lnTo>
                    <a:pt x="1687" y="99"/>
                  </a:lnTo>
                  <a:lnTo>
                    <a:pt x="1687" y="98"/>
                  </a:lnTo>
                  <a:lnTo>
                    <a:pt x="1688" y="96"/>
                  </a:lnTo>
                  <a:lnTo>
                    <a:pt x="1688" y="98"/>
                  </a:lnTo>
                  <a:lnTo>
                    <a:pt x="1689" y="99"/>
                  </a:lnTo>
                  <a:lnTo>
                    <a:pt x="1689" y="98"/>
                  </a:lnTo>
                  <a:lnTo>
                    <a:pt x="1690" y="98"/>
                  </a:lnTo>
                  <a:lnTo>
                    <a:pt x="1690" y="95"/>
                  </a:lnTo>
                  <a:lnTo>
                    <a:pt x="1691" y="93"/>
                  </a:lnTo>
                  <a:lnTo>
                    <a:pt x="1691" y="98"/>
                  </a:lnTo>
                  <a:lnTo>
                    <a:pt x="1692" y="103"/>
                  </a:lnTo>
                  <a:lnTo>
                    <a:pt x="1692" y="105"/>
                  </a:lnTo>
                  <a:lnTo>
                    <a:pt x="1694" y="108"/>
                  </a:lnTo>
                  <a:lnTo>
                    <a:pt x="1694" y="104"/>
                  </a:lnTo>
                  <a:lnTo>
                    <a:pt x="1695" y="99"/>
                  </a:lnTo>
                  <a:lnTo>
                    <a:pt x="1695" y="98"/>
                  </a:lnTo>
                  <a:lnTo>
                    <a:pt x="1696" y="95"/>
                  </a:lnTo>
                  <a:lnTo>
                    <a:pt x="1696" y="95"/>
                  </a:lnTo>
                  <a:lnTo>
                    <a:pt x="1697" y="95"/>
                  </a:lnTo>
                  <a:lnTo>
                    <a:pt x="1697" y="96"/>
                  </a:lnTo>
                  <a:lnTo>
                    <a:pt x="1698" y="100"/>
                  </a:lnTo>
                  <a:lnTo>
                    <a:pt x="1698" y="99"/>
                  </a:lnTo>
                  <a:lnTo>
                    <a:pt x="1700" y="102"/>
                  </a:lnTo>
                  <a:lnTo>
                    <a:pt x="1700" y="93"/>
                  </a:lnTo>
                  <a:lnTo>
                    <a:pt x="1701" y="91"/>
                  </a:lnTo>
                  <a:lnTo>
                    <a:pt x="1701" y="93"/>
                  </a:lnTo>
                  <a:lnTo>
                    <a:pt x="1702" y="100"/>
                  </a:lnTo>
                  <a:lnTo>
                    <a:pt x="1702" y="105"/>
                  </a:lnTo>
                  <a:lnTo>
                    <a:pt x="1703" y="110"/>
                  </a:lnTo>
                  <a:lnTo>
                    <a:pt x="1703" y="106"/>
                  </a:lnTo>
                  <a:lnTo>
                    <a:pt x="1704" y="99"/>
                  </a:lnTo>
                  <a:lnTo>
                    <a:pt x="1705" y="98"/>
                  </a:lnTo>
                  <a:lnTo>
                    <a:pt x="1705" y="96"/>
                  </a:lnTo>
                  <a:lnTo>
                    <a:pt x="1707" y="97"/>
                  </a:lnTo>
                  <a:lnTo>
                    <a:pt x="1707" y="100"/>
                  </a:lnTo>
                  <a:lnTo>
                    <a:pt x="1708" y="102"/>
                  </a:lnTo>
                  <a:lnTo>
                    <a:pt x="1708" y="102"/>
                  </a:lnTo>
                  <a:lnTo>
                    <a:pt x="1709" y="104"/>
                  </a:lnTo>
                  <a:lnTo>
                    <a:pt x="1709" y="99"/>
                  </a:lnTo>
                  <a:lnTo>
                    <a:pt x="1710" y="98"/>
                  </a:lnTo>
                  <a:lnTo>
                    <a:pt x="1710" y="96"/>
                  </a:lnTo>
                  <a:lnTo>
                    <a:pt x="1711" y="93"/>
                  </a:lnTo>
                  <a:lnTo>
                    <a:pt x="1711" y="97"/>
                  </a:lnTo>
                  <a:lnTo>
                    <a:pt x="1713" y="99"/>
                  </a:lnTo>
                  <a:lnTo>
                    <a:pt x="1713" y="103"/>
                  </a:lnTo>
                  <a:lnTo>
                    <a:pt x="1714" y="106"/>
                  </a:lnTo>
                  <a:lnTo>
                    <a:pt x="1714" y="105"/>
                  </a:lnTo>
                  <a:lnTo>
                    <a:pt x="1715" y="103"/>
                  </a:lnTo>
                  <a:lnTo>
                    <a:pt x="1715" y="103"/>
                  </a:lnTo>
                  <a:lnTo>
                    <a:pt x="1716" y="104"/>
                  </a:lnTo>
                  <a:lnTo>
                    <a:pt x="1716" y="106"/>
                  </a:lnTo>
                  <a:lnTo>
                    <a:pt x="1717" y="105"/>
                  </a:lnTo>
                  <a:lnTo>
                    <a:pt x="1717" y="100"/>
                  </a:lnTo>
                  <a:lnTo>
                    <a:pt x="1718" y="99"/>
                  </a:lnTo>
                  <a:lnTo>
                    <a:pt x="1718" y="104"/>
                  </a:lnTo>
                  <a:lnTo>
                    <a:pt x="1720" y="110"/>
                  </a:lnTo>
                  <a:lnTo>
                    <a:pt x="1720" y="115"/>
                  </a:lnTo>
                  <a:lnTo>
                    <a:pt x="1721" y="116"/>
                  </a:lnTo>
                  <a:lnTo>
                    <a:pt x="1721" y="108"/>
                  </a:lnTo>
                  <a:lnTo>
                    <a:pt x="1722" y="100"/>
                  </a:lnTo>
                  <a:lnTo>
                    <a:pt x="1722" y="95"/>
                  </a:lnTo>
                  <a:lnTo>
                    <a:pt x="1723" y="92"/>
                  </a:lnTo>
                  <a:lnTo>
                    <a:pt x="1723" y="96"/>
                  </a:lnTo>
                  <a:lnTo>
                    <a:pt x="1724" y="98"/>
                  </a:lnTo>
                  <a:lnTo>
                    <a:pt x="1724" y="98"/>
                  </a:lnTo>
                  <a:lnTo>
                    <a:pt x="1726" y="98"/>
                  </a:lnTo>
                  <a:lnTo>
                    <a:pt x="1726" y="98"/>
                  </a:lnTo>
                  <a:lnTo>
                    <a:pt x="1727" y="103"/>
                  </a:lnTo>
                  <a:lnTo>
                    <a:pt x="1727" y="98"/>
                  </a:lnTo>
                  <a:lnTo>
                    <a:pt x="1728" y="96"/>
                  </a:lnTo>
                  <a:lnTo>
                    <a:pt x="1728" y="95"/>
                  </a:lnTo>
                  <a:lnTo>
                    <a:pt x="1729" y="93"/>
                  </a:lnTo>
                  <a:lnTo>
                    <a:pt x="1729" y="96"/>
                  </a:lnTo>
                  <a:lnTo>
                    <a:pt x="1730" y="95"/>
                  </a:lnTo>
                  <a:lnTo>
                    <a:pt x="1730" y="90"/>
                  </a:lnTo>
                  <a:lnTo>
                    <a:pt x="1731" y="89"/>
                  </a:lnTo>
                  <a:lnTo>
                    <a:pt x="1731" y="92"/>
                  </a:lnTo>
                  <a:lnTo>
                    <a:pt x="1733" y="97"/>
                  </a:lnTo>
                  <a:lnTo>
                    <a:pt x="1733" y="98"/>
                  </a:lnTo>
                  <a:lnTo>
                    <a:pt x="1734" y="96"/>
                  </a:lnTo>
                  <a:lnTo>
                    <a:pt x="1734" y="92"/>
                  </a:lnTo>
                  <a:lnTo>
                    <a:pt x="1735" y="93"/>
                  </a:lnTo>
                  <a:lnTo>
                    <a:pt x="1735" y="100"/>
                  </a:lnTo>
                  <a:lnTo>
                    <a:pt x="1736" y="100"/>
                  </a:lnTo>
                  <a:lnTo>
                    <a:pt x="1736" y="97"/>
                  </a:lnTo>
                  <a:lnTo>
                    <a:pt x="1737" y="89"/>
                  </a:lnTo>
                  <a:lnTo>
                    <a:pt x="1737" y="87"/>
                  </a:lnTo>
                  <a:lnTo>
                    <a:pt x="1739" y="92"/>
                  </a:lnTo>
                  <a:lnTo>
                    <a:pt x="1739" y="99"/>
                  </a:lnTo>
                  <a:lnTo>
                    <a:pt x="1740" y="103"/>
                  </a:lnTo>
                  <a:lnTo>
                    <a:pt x="1740" y="100"/>
                  </a:lnTo>
                  <a:lnTo>
                    <a:pt x="1741" y="97"/>
                  </a:lnTo>
                  <a:lnTo>
                    <a:pt x="1741" y="98"/>
                  </a:lnTo>
                  <a:lnTo>
                    <a:pt x="1742" y="96"/>
                  </a:lnTo>
                  <a:lnTo>
                    <a:pt x="1743" y="98"/>
                  </a:lnTo>
                  <a:lnTo>
                    <a:pt x="1743" y="103"/>
                  </a:lnTo>
                  <a:lnTo>
                    <a:pt x="1744" y="105"/>
                  </a:lnTo>
                  <a:lnTo>
                    <a:pt x="1744" y="105"/>
                  </a:lnTo>
                  <a:lnTo>
                    <a:pt x="1746" y="100"/>
                  </a:lnTo>
                  <a:lnTo>
                    <a:pt x="1746" y="99"/>
                  </a:lnTo>
                  <a:lnTo>
                    <a:pt x="1747" y="102"/>
                  </a:lnTo>
                  <a:lnTo>
                    <a:pt x="1747" y="108"/>
                  </a:lnTo>
                  <a:lnTo>
                    <a:pt x="1748" y="104"/>
                  </a:lnTo>
                  <a:lnTo>
                    <a:pt x="1748" y="100"/>
                  </a:lnTo>
                  <a:lnTo>
                    <a:pt x="1749" y="95"/>
                  </a:lnTo>
                  <a:lnTo>
                    <a:pt x="1749" y="89"/>
                  </a:lnTo>
                  <a:lnTo>
                    <a:pt x="1750" y="89"/>
                  </a:lnTo>
                  <a:lnTo>
                    <a:pt x="1750" y="87"/>
                  </a:lnTo>
                  <a:lnTo>
                    <a:pt x="1752" y="86"/>
                  </a:lnTo>
                  <a:lnTo>
                    <a:pt x="1752" y="89"/>
                  </a:lnTo>
                  <a:lnTo>
                    <a:pt x="1753" y="90"/>
                  </a:lnTo>
                  <a:lnTo>
                    <a:pt x="1753" y="89"/>
                  </a:lnTo>
                  <a:lnTo>
                    <a:pt x="1754" y="89"/>
                  </a:lnTo>
                  <a:lnTo>
                    <a:pt x="1754" y="89"/>
                  </a:lnTo>
                  <a:lnTo>
                    <a:pt x="1755" y="96"/>
                  </a:lnTo>
                  <a:lnTo>
                    <a:pt x="1755" y="104"/>
                  </a:lnTo>
                  <a:lnTo>
                    <a:pt x="1756" y="110"/>
                  </a:lnTo>
                  <a:lnTo>
                    <a:pt x="1756" y="111"/>
                  </a:lnTo>
                  <a:lnTo>
                    <a:pt x="1757" y="102"/>
                  </a:lnTo>
                  <a:lnTo>
                    <a:pt x="1757" y="99"/>
                  </a:lnTo>
                  <a:lnTo>
                    <a:pt x="1759" y="98"/>
                  </a:lnTo>
                  <a:lnTo>
                    <a:pt x="1759" y="99"/>
                  </a:lnTo>
                  <a:lnTo>
                    <a:pt x="1760" y="103"/>
                  </a:lnTo>
                  <a:lnTo>
                    <a:pt x="1760" y="97"/>
                  </a:lnTo>
                  <a:lnTo>
                    <a:pt x="1761" y="93"/>
                  </a:lnTo>
                  <a:lnTo>
                    <a:pt x="1761" y="93"/>
                  </a:lnTo>
                  <a:lnTo>
                    <a:pt x="1762" y="96"/>
                  </a:lnTo>
                  <a:lnTo>
                    <a:pt x="1762" y="102"/>
                  </a:lnTo>
                  <a:lnTo>
                    <a:pt x="1763" y="98"/>
                  </a:lnTo>
                  <a:lnTo>
                    <a:pt x="1763" y="95"/>
                  </a:lnTo>
                  <a:lnTo>
                    <a:pt x="1765" y="93"/>
                  </a:lnTo>
                  <a:lnTo>
                    <a:pt x="1765" y="89"/>
                  </a:lnTo>
                  <a:lnTo>
                    <a:pt x="1766" y="90"/>
                  </a:lnTo>
                  <a:lnTo>
                    <a:pt x="1766" y="91"/>
                  </a:lnTo>
                  <a:lnTo>
                    <a:pt x="1767" y="95"/>
                  </a:lnTo>
                  <a:lnTo>
                    <a:pt x="1767" y="98"/>
                  </a:lnTo>
                  <a:lnTo>
                    <a:pt x="1768" y="100"/>
                  </a:lnTo>
                  <a:lnTo>
                    <a:pt x="1768" y="96"/>
                  </a:lnTo>
                  <a:lnTo>
                    <a:pt x="1769" y="96"/>
                  </a:lnTo>
                  <a:lnTo>
                    <a:pt x="1769" y="93"/>
                  </a:lnTo>
                  <a:lnTo>
                    <a:pt x="1770" y="95"/>
                  </a:lnTo>
                  <a:lnTo>
                    <a:pt x="1770" y="96"/>
                  </a:lnTo>
                  <a:lnTo>
                    <a:pt x="1772" y="86"/>
                  </a:lnTo>
                  <a:lnTo>
                    <a:pt x="1772" y="85"/>
                  </a:lnTo>
                  <a:lnTo>
                    <a:pt x="1773" y="89"/>
                  </a:lnTo>
                  <a:lnTo>
                    <a:pt x="1774" y="93"/>
                  </a:lnTo>
                  <a:lnTo>
                    <a:pt x="1774" y="102"/>
                  </a:lnTo>
                  <a:lnTo>
                    <a:pt x="1775" y="97"/>
                  </a:lnTo>
                  <a:lnTo>
                    <a:pt x="1775" y="90"/>
                  </a:lnTo>
                  <a:lnTo>
                    <a:pt x="1776" y="89"/>
                  </a:lnTo>
                  <a:lnTo>
                    <a:pt x="1776" y="97"/>
                  </a:lnTo>
                  <a:lnTo>
                    <a:pt x="1778" y="104"/>
                  </a:lnTo>
                  <a:lnTo>
                    <a:pt x="1778" y="112"/>
                  </a:lnTo>
                  <a:lnTo>
                    <a:pt x="1779" y="112"/>
                  </a:lnTo>
                  <a:lnTo>
                    <a:pt x="1779" y="110"/>
                  </a:lnTo>
                  <a:lnTo>
                    <a:pt x="1780" y="104"/>
                  </a:lnTo>
                  <a:lnTo>
                    <a:pt x="1780" y="93"/>
                  </a:lnTo>
                  <a:lnTo>
                    <a:pt x="1781" y="87"/>
                  </a:lnTo>
                  <a:lnTo>
                    <a:pt x="1781" y="86"/>
                  </a:lnTo>
                  <a:lnTo>
                    <a:pt x="1782" y="89"/>
                  </a:lnTo>
                  <a:lnTo>
                    <a:pt x="1782" y="92"/>
                  </a:lnTo>
                  <a:lnTo>
                    <a:pt x="1783" y="92"/>
                  </a:lnTo>
                  <a:lnTo>
                    <a:pt x="1783" y="91"/>
                  </a:lnTo>
                  <a:lnTo>
                    <a:pt x="1785" y="95"/>
                  </a:lnTo>
                  <a:lnTo>
                    <a:pt x="1785" y="95"/>
                  </a:lnTo>
                  <a:lnTo>
                    <a:pt x="1786" y="99"/>
                  </a:lnTo>
                  <a:lnTo>
                    <a:pt x="1786" y="105"/>
                  </a:lnTo>
                  <a:lnTo>
                    <a:pt x="1787" y="102"/>
                  </a:lnTo>
                  <a:lnTo>
                    <a:pt x="1787" y="97"/>
                  </a:lnTo>
                  <a:lnTo>
                    <a:pt x="1788" y="87"/>
                  </a:lnTo>
                  <a:lnTo>
                    <a:pt x="1788" y="85"/>
                  </a:lnTo>
                  <a:lnTo>
                    <a:pt x="1789" y="91"/>
                  </a:lnTo>
                  <a:lnTo>
                    <a:pt x="1789" y="95"/>
                  </a:lnTo>
                  <a:lnTo>
                    <a:pt x="1791" y="99"/>
                  </a:lnTo>
                  <a:lnTo>
                    <a:pt x="1791" y="99"/>
                  </a:lnTo>
                  <a:lnTo>
                    <a:pt x="1792" y="95"/>
                  </a:lnTo>
                  <a:lnTo>
                    <a:pt x="1792" y="97"/>
                  </a:lnTo>
                  <a:lnTo>
                    <a:pt x="1793" y="99"/>
                  </a:lnTo>
                  <a:lnTo>
                    <a:pt x="1793" y="99"/>
                  </a:lnTo>
                  <a:lnTo>
                    <a:pt x="1794" y="105"/>
                  </a:lnTo>
                  <a:lnTo>
                    <a:pt x="1794" y="102"/>
                  </a:lnTo>
                  <a:lnTo>
                    <a:pt x="1795" y="103"/>
                  </a:lnTo>
                  <a:lnTo>
                    <a:pt x="1795" y="104"/>
                  </a:lnTo>
                  <a:lnTo>
                    <a:pt x="1797" y="105"/>
                  </a:lnTo>
                  <a:lnTo>
                    <a:pt x="1797" y="105"/>
                  </a:lnTo>
                  <a:lnTo>
                    <a:pt x="1798" y="99"/>
                  </a:lnTo>
                  <a:lnTo>
                    <a:pt x="1798" y="98"/>
                  </a:lnTo>
                  <a:lnTo>
                    <a:pt x="1799" y="95"/>
                  </a:lnTo>
                  <a:lnTo>
                    <a:pt x="1800" y="93"/>
                  </a:lnTo>
                  <a:lnTo>
                    <a:pt x="1800" y="92"/>
                  </a:lnTo>
                  <a:lnTo>
                    <a:pt x="1801" y="92"/>
                  </a:lnTo>
                  <a:lnTo>
                    <a:pt x="1801" y="91"/>
                  </a:lnTo>
                  <a:lnTo>
                    <a:pt x="1802" y="90"/>
                  </a:lnTo>
                  <a:lnTo>
                    <a:pt x="1802" y="90"/>
                  </a:lnTo>
                  <a:lnTo>
                    <a:pt x="1804" y="91"/>
                  </a:lnTo>
                  <a:lnTo>
                    <a:pt x="1804" y="93"/>
                  </a:lnTo>
                  <a:lnTo>
                    <a:pt x="1805" y="100"/>
                  </a:lnTo>
                  <a:lnTo>
                    <a:pt x="1805" y="102"/>
                  </a:lnTo>
                  <a:lnTo>
                    <a:pt x="1806" y="104"/>
                  </a:lnTo>
                  <a:lnTo>
                    <a:pt x="1806" y="105"/>
                  </a:lnTo>
                  <a:lnTo>
                    <a:pt x="1807" y="104"/>
                  </a:lnTo>
                  <a:lnTo>
                    <a:pt x="1807" y="103"/>
                  </a:lnTo>
                  <a:lnTo>
                    <a:pt x="1808" y="98"/>
                  </a:lnTo>
                  <a:lnTo>
                    <a:pt x="1808" y="99"/>
                  </a:lnTo>
                  <a:lnTo>
                    <a:pt x="1810" y="102"/>
                  </a:lnTo>
                  <a:lnTo>
                    <a:pt x="1810" y="99"/>
                  </a:lnTo>
                  <a:lnTo>
                    <a:pt x="1811" y="93"/>
                  </a:lnTo>
                  <a:lnTo>
                    <a:pt x="1811" y="86"/>
                  </a:lnTo>
                  <a:lnTo>
                    <a:pt x="1812" y="89"/>
                  </a:lnTo>
                  <a:lnTo>
                    <a:pt x="1812" y="98"/>
                  </a:lnTo>
                  <a:lnTo>
                    <a:pt x="1813" y="106"/>
                  </a:lnTo>
                  <a:lnTo>
                    <a:pt x="1813" y="105"/>
                  </a:lnTo>
                  <a:lnTo>
                    <a:pt x="1814" y="96"/>
                  </a:lnTo>
                  <a:lnTo>
                    <a:pt x="1814" y="92"/>
                  </a:lnTo>
                  <a:lnTo>
                    <a:pt x="1815" y="96"/>
                  </a:lnTo>
                  <a:lnTo>
                    <a:pt x="1815" y="96"/>
                  </a:lnTo>
                  <a:lnTo>
                    <a:pt x="1817" y="105"/>
                  </a:lnTo>
                  <a:lnTo>
                    <a:pt x="1817" y="111"/>
                  </a:lnTo>
                  <a:lnTo>
                    <a:pt x="1818" y="103"/>
                  </a:lnTo>
                  <a:lnTo>
                    <a:pt x="1818" y="93"/>
                  </a:lnTo>
                  <a:lnTo>
                    <a:pt x="1819" y="90"/>
                  </a:lnTo>
                  <a:lnTo>
                    <a:pt x="1819" y="90"/>
                  </a:lnTo>
                  <a:lnTo>
                    <a:pt x="1820" y="93"/>
                  </a:lnTo>
                  <a:lnTo>
                    <a:pt x="1820" y="95"/>
                  </a:lnTo>
                  <a:lnTo>
                    <a:pt x="1821" y="91"/>
                  </a:lnTo>
                  <a:lnTo>
                    <a:pt x="1823" y="89"/>
                  </a:lnTo>
                  <a:lnTo>
                    <a:pt x="1823" y="92"/>
                  </a:lnTo>
                  <a:lnTo>
                    <a:pt x="1824" y="96"/>
                  </a:lnTo>
                  <a:lnTo>
                    <a:pt x="1824" y="95"/>
                  </a:lnTo>
                  <a:lnTo>
                    <a:pt x="1825" y="98"/>
                  </a:lnTo>
                  <a:lnTo>
                    <a:pt x="1825" y="95"/>
                  </a:lnTo>
                  <a:lnTo>
                    <a:pt x="1826" y="93"/>
                  </a:lnTo>
                  <a:lnTo>
                    <a:pt x="1826" y="96"/>
                  </a:lnTo>
                  <a:lnTo>
                    <a:pt x="1827" y="97"/>
                  </a:lnTo>
                  <a:lnTo>
                    <a:pt x="1827" y="99"/>
                  </a:lnTo>
                  <a:lnTo>
                    <a:pt x="1828" y="105"/>
                  </a:lnTo>
                  <a:lnTo>
                    <a:pt x="1828" y="105"/>
                  </a:lnTo>
                  <a:lnTo>
                    <a:pt x="1830" y="103"/>
                  </a:lnTo>
                  <a:lnTo>
                    <a:pt x="1830" y="103"/>
                  </a:lnTo>
                  <a:lnTo>
                    <a:pt x="1831" y="103"/>
                  </a:lnTo>
                  <a:lnTo>
                    <a:pt x="1831" y="100"/>
                  </a:lnTo>
                  <a:lnTo>
                    <a:pt x="1832" y="100"/>
                  </a:lnTo>
                  <a:lnTo>
                    <a:pt x="1832" y="99"/>
                  </a:lnTo>
                  <a:lnTo>
                    <a:pt x="1833" y="98"/>
                  </a:lnTo>
                  <a:lnTo>
                    <a:pt x="1833" y="98"/>
                  </a:lnTo>
                  <a:lnTo>
                    <a:pt x="1834" y="100"/>
                  </a:lnTo>
                  <a:lnTo>
                    <a:pt x="1834" y="102"/>
                  </a:lnTo>
                  <a:lnTo>
                    <a:pt x="1836" y="106"/>
                  </a:lnTo>
                  <a:lnTo>
                    <a:pt x="1836" y="105"/>
                  </a:lnTo>
                  <a:lnTo>
                    <a:pt x="1837" y="102"/>
                  </a:lnTo>
                  <a:lnTo>
                    <a:pt x="1837" y="97"/>
                  </a:lnTo>
                  <a:lnTo>
                    <a:pt x="1838" y="93"/>
                  </a:lnTo>
                  <a:lnTo>
                    <a:pt x="1838" y="92"/>
                  </a:lnTo>
                  <a:lnTo>
                    <a:pt x="1839" y="96"/>
                  </a:lnTo>
                  <a:lnTo>
                    <a:pt x="1839" y="100"/>
                  </a:lnTo>
                  <a:lnTo>
                    <a:pt x="1840" y="108"/>
                  </a:lnTo>
                  <a:lnTo>
                    <a:pt x="1840" y="99"/>
                  </a:lnTo>
                  <a:lnTo>
                    <a:pt x="1841" y="98"/>
                  </a:lnTo>
                  <a:lnTo>
                    <a:pt x="1841" y="98"/>
                  </a:lnTo>
                  <a:lnTo>
                    <a:pt x="1843" y="97"/>
                  </a:lnTo>
                  <a:lnTo>
                    <a:pt x="1844" y="99"/>
                  </a:lnTo>
                  <a:lnTo>
                    <a:pt x="1844" y="96"/>
                  </a:lnTo>
                  <a:lnTo>
                    <a:pt x="1845" y="91"/>
                  </a:lnTo>
                  <a:lnTo>
                    <a:pt x="1845" y="96"/>
                  </a:lnTo>
                  <a:lnTo>
                    <a:pt x="1846" y="93"/>
                  </a:lnTo>
                  <a:lnTo>
                    <a:pt x="1846" y="89"/>
                  </a:lnTo>
                  <a:lnTo>
                    <a:pt x="1847" y="86"/>
                  </a:lnTo>
                  <a:lnTo>
                    <a:pt x="1847" y="90"/>
                  </a:lnTo>
                  <a:lnTo>
                    <a:pt x="1849" y="96"/>
                  </a:lnTo>
                  <a:lnTo>
                    <a:pt x="1849" y="103"/>
                  </a:lnTo>
                  <a:lnTo>
                    <a:pt x="1850" y="100"/>
                  </a:lnTo>
                  <a:lnTo>
                    <a:pt x="1850" y="95"/>
                  </a:lnTo>
                  <a:lnTo>
                    <a:pt x="1851" y="96"/>
                  </a:lnTo>
                  <a:lnTo>
                    <a:pt x="1851" y="93"/>
                  </a:lnTo>
                  <a:lnTo>
                    <a:pt x="1852" y="93"/>
                  </a:lnTo>
                  <a:lnTo>
                    <a:pt x="1852" y="100"/>
                  </a:lnTo>
                  <a:lnTo>
                    <a:pt x="1853" y="103"/>
                  </a:lnTo>
                  <a:lnTo>
                    <a:pt x="1853" y="103"/>
                  </a:lnTo>
                  <a:lnTo>
                    <a:pt x="1854" y="103"/>
                  </a:lnTo>
                  <a:lnTo>
                    <a:pt x="1854" y="96"/>
                  </a:lnTo>
                  <a:lnTo>
                    <a:pt x="1856" y="93"/>
                  </a:lnTo>
                  <a:lnTo>
                    <a:pt x="1856" y="87"/>
                  </a:lnTo>
                  <a:lnTo>
                    <a:pt x="1857" y="89"/>
                  </a:lnTo>
                  <a:lnTo>
                    <a:pt x="1857" y="91"/>
                  </a:lnTo>
                  <a:lnTo>
                    <a:pt x="1858" y="97"/>
                  </a:lnTo>
                  <a:lnTo>
                    <a:pt x="1858" y="98"/>
                  </a:lnTo>
                  <a:lnTo>
                    <a:pt x="1859" y="96"/>
                  </a:lnTo>
                  <a:lnTo>
                    <a:pt x="1859" y="92"/>
                  </a:lnTo>
                  <a:lnTo>
                    <a:pt x="1860" y="93"/>
                  </a:lnTo>
                  <a:lnTo>
                    <a:pt x="1860" y="91"/>
                  </a:lnTo>
                  <a:lnTo>
                    <a:pt x="1862" y="95"/>
                  </a:lnTo>
                  <a:lnTo>
                    <a:pt x="1863" y="99"/>
                  </a:lnTo>
                  <a:lnTo>
                    <a:pt x="1863" y="103"/>
                  </a:lnTo>
                  <a:lnTo>
                    <a:pt x="1864" y="103"/>
                  </a:lnTo>
                  <a:lnTo>
                    <a:pt x="1864" y="102"/>
                  </a:lnTo>
                  <a:lnTo>
                    <a:pt x="1865" y="93"/>
                  </a:lnTo>
                  <a:lnTo>
                    <a:pt x="1865" y="92"/>
                  </a:lnTo>
                  <a:lnTo>
                    <a:pt x="1866" y="93"/>
                  </a:lnTo>
                  <a:lnTo>
                    <a:pt x="1866" y="95"/>
                  </a:lnTo>
                  <a:lnTo>
                    <a:pt x="1867" y="91"/>
                  </a:lnTo>
                  <a:lnTo>
                    <a:pt x="1867" y="91"/>
                  </a:lnTo>
                  <a:lnTo>
                    <a:pt x="1869" y="93"/>
                  </a:lnTo>
                  <a:lnTo>
                    <a:pt x="1869" y="98"/>
                  </a:lnTo>
                  <a:lnTo>
                    <a:pt x="1870" y="103"/>
                  </a:lnTo>
                  <a:lnTo>
                    <a:pt x="1870" y="102"/>
                  </a:lnTo>
                  <a:lnTo>
                    <a:pt x="1871" y="92"/>
                  </a:lnTo>
                  <a:lnTo>
                    <a:pt x="1871" y="91"/>
                  </a:lnTo>
                  <a:lnTo>
                    <a:pt x="1872" y="95"/>
                  </a:lnTo>
                  <a:lnTo>
                    <a:pt x="1872" y="99"/>
                  </a:lnTo>
                  <a:lnTo>
                    <a:pt x="1873" y="102"/>
                  </a:lnTo>
                  <a:lnTo>
                    <a:pt x="1873" y="100"/>
                  </a:lnTo>
                  <a:lnTo>
                    <a:pt x="1875" y="92"/>
                  </a:lnTo>
                  <a:lnTo>
                    <a:pt x="1875" y="90"/>
                  </a:lnTo>
                  <a:lnTo>
                    <a:pt x="1876" y="87"/>
                  </a:lnTo>
                  <a:lnTo>
                    <a:pt x="1876" y="89"/>
                  </a:lnTo>
                  <a:lnTo>
                    <a:pt x="1877" y="90"/>
                  </a:lnTo>
                  <a:lnTo>
                    <a:pt x="1877" y="91"/>
                  </a:lnTo>
                  <a:lnTo>
                    <a:pt x="1878" y="95"/>
                  </a:lnTo>
                  <a:lnTo>
                    <a:pt x="1878" y="97"/>
                  </a:lnTo>
                  <a:lnTo>
                    <a:pt x="1879" y="96"/>
                  </a:lnTo>
                  <a:lnTo>
                    <a:pt x="1879" y="97"/>
                  </a:lnTo>
                  <a:lnTo>
                    <a:pt x="1880" y="96"/>
                  </a:lnTo>
                  <a:lnTo>
                    <a:pt x="1882" y="100"/>
                  </a:lnTo>
                  <a:lnTo>
                    <a:pt x="1882" y="100"/>
                  </a:lnTo>
                  <a:lnTo>
                    <a:pt x="1883" y="104"/>
                  </a:lnTo>
                  <a:lnTo>
                    <a:pt x="1883" y="99"/>
                  </a:lnTo>
                  <a:lnTo>
                    <a:pt x="1884" y="98"/>
                  </a:lnTo>
                  <a:lnTo>
                    <a:pt x="1884" y="98"/>
                  </a:lnTo>
                  <a:lnTo>
                    <a:pt x="1885" y="103"/>
                  </a:lnTo>
                  <a:lnTo>
                    <a:pt x="1885" y="105"/>
                  </a:lnTo>
                  <a:lnTo>
                    <a:pt x="1886" y="102"/>
                  </a:lnTo>
                  <a:lnTo>
                    <a:pt x="1886" y="92"/>
                  </a:lnTo>
                  <a:lnTo>
                    <a:pt x="1888" y="85"/>
                  </a:lnTo>
                  <a:lnTo>
                    <a:pt x="1888" y="84"/>
                  </a:lnTo>
                  <a:lnTo>
                    <a:pt x="1889" y="93"/>
                  </a:lnTo>
                  <a:lnTo>
                    <a:pt x="1889" y="99"/>
                  </a:lnTo>
                  <a:lnTo>
                    <a:pt x="1890" y="100"/>
                  </a:lnTo>
                  <a:lnTo>
                    <a:pt x="1890" y="99"/>
                  </a:lnTo>
                  <a:lnTo>
                    <a:pt x="1891" y="96"/>
                  </a:lnTo>
                  <a:lnTo>
                    <a:pt x="1891" y="93"/>
                  </a:lnTo>
                  <a:lnTo>
                    <a:pt x="1892" y="96"/>
                  </a:lnTo>
                  <a:lnTo>
                    <a:pt x="1892" y="97"/>
                  </a:lnTo>
                  <a:lnTo>
                    <a:pt x="1893" y="99"/>
                  </a:lnTo>
                  <a:lnTo>
                    <a:pt x="1893" y="103"/>
                  </a:lnTo>
                  <a:lnTo>
                    <a:pt x="1895" y="100"/>
                  </a:lnTo>
                  <a:lnTo>
                    <a:pt x="1895" y="99"/>
                  </a:lnTo>
                  <a:lnTo>
                    <a:pt x="1896" y="103"/>
                  </a:lnTo>
                  <a:lnTo>
                    <a:pt x="1896" y="104"/>
                  </a:lnTo>
                  <a:lnTo>
                    <a:pt x="1897" y="104"/>
                  </a:lnTo>
                  <a:lnTo>
                    <a:pt x="1898" y="104"/>
                  </a:lnTo>
                  <a:lnTo>
                    <a:pt x="1898" y="99"/>
                  </a:lnTo>
                  <a:lnTo>
                    <a:pt x="1899" y="98"/>
                  </a:lnTo>
                  <a:lnTo>
                    <a:pt x="1899" y="105"/>
                  </a:lnTo>
                  <a:lnTo>
                    <a:pt x="1901" y="103"/>
                  </a:lnTo>
                  <a:lnTo>
                    <a:pt x="1901" y="96"/>
                  </a:lnTo>
                  <a:lnTo>
                    <a:pt x="1902" y="87"/>
                  </a:lnTo>
                  <a:lnTo>
                    <a:pt x="1902" y="80"/>
                  </a:lnTo>
                  <a:lnTo>
                    <a:pt x="1903" y="80"/>
                  </a:lnTo>
                  <a:lnTo>
                    <a:pt x="1903" y="91"/>
                  </a:lnTo>
                  <a:lnTo>
                    <a:pt x="1904" y="97"/>
                  </a:lnTo>
                  <a:lnTo>
                    <a:pt x="1904" y="98"/>
                  </a:lnTo>
                  <a:lnTo>
                    <a:pt x="1905" y="100"/>
                  </a:lnTo>
                  <a:lnTo>
                    <a:pt x="1905" y="104"/>
                  </a:lnTo>
                  <a:lnTo>
                    <a:pt x="1907" y="104"/>
                  </a:lnTo>
                  <a:lnTo>
                    <a:pt x="1907" y="105"/>
                  </a:lnTo>
                  <a:lnTo>
                    <a:pt x="1908" y="102"/>
                  </a:lnTo>
                  <a:lnTo>
                    <a:pt x="1908" y="92"/>
                  </a:lnTo>
                  <a:lnTo>
                    <a:pt x="1909" y="92"/>
                  </a:lnTo>
                  <a:lnTo>
                    <a:pt x="1909" y="92"/>
                  </a:lnTo>
                  <a:lnTo>
                    <a:pt x="1910" y="93"/>
                  </a:lnTo>
                  <a:lnTo>
                    <a:pt x="1910" y="97"/>
                  </a:lnTo>
                  <a:lnTo>
                    <a:pt x="1911" y="95"/>
                  </a:lnTo>
                  <a:lnTo>
                    <a:pt x="1911" y="91"/>
                  </a:lnTo>
                  <a:lnTo>
                    <a:pt x="1912" y="92"/>
                  </a:lnTo>
                  <a:lnTo>
                    <a:pt x="1912" y="98"/>
                  </a:lnTo>
                  <a:lnTo>
                    <a:pt x="1914" y="100"/>
                  </a:lnTo>
                  <a:lnTo>
                    <a:pt x="1915" y="97"/>
                  </a:lnTo>
                  <a:lnTo>
                    <a:pt x="1915" y="96"/>
                  </a:lnTo>
                  <a:lnTo>
                    <a:pt x="1916" y="96"/>
                  </a:lnTo>
                  <a:lnTo>
                    <a:pt x="1916" y="99"/>
                  </a:lnTo>
                  <a:lnTo>
                    <a:pt x="1917" y="103"/>
                  </a:lnTo>
                  <a:lnTo>
                    <a:pt x="1917" y="103"/>
                  </a:lnTo>
                  <a:lnTo>
                    <a:pt x="1918" y="102"/>
                  </a:lnTo>
                  <a:lnTo>
                    <a:pt x="1918" y="102"/>
                  </a:lnTo>
                  <a:lnTo>
                    <a:pt x="1920" y="104"/>
                  </a:lnTo>
                  <a:lnTo>
                    <a:pt x="1920" y="103"/>
                  </a:lnTo>
                  <a:lnTo>
                    <a:pt x="1921" y="98"/>
                  </a:lnTo>
                  <a:lnTo>
                    <a:pt x="1921" y="98"/>
                  </a:lnTo>
                  <a:lnTo>
                    <a:pt x="1922" y="95"/>
                  </a:lnTo>
                  <a:lnTo>
                    <a:pt x="1922" y="99"/>
                  </a:lnTo>
                  <a:lnTo>
                    <a:pt x="1923" y="103"/>
                  </a:lnTo>
                  <a:lnTo>
                    <a:pt x="1923" y="104"/>
                  </a:lnTo>
                  <a:lnTo>
                    <a:pt x="1924" y="104"/>
                  </a:lnTo>
                  <a:lnTo>
                    <a:pt x="1924" y="96"/>
                  </a:lnTo>
                  <a:lnTo>
                    <a:pt x="1925" y="96"/>
                  </a:lnTo>
                  <a:lnTo>
                    <a:pt x="1925" y="98"/>
                  </a:lnTo>
                  <a:lnTo>
                    <a:pt x="1927" y="100"/>
                  </a:lnTo>
                  <a:lnTo>
                    <a:pt x="1927" y="104"/>
                  </a:lnTo>
                  <a:lnTo>
                    <a:pt x="1928" y="100"/>
                  </a:lnTo>
                  <a:lnTo>
                    <a:pt x="1928" y="99"/>
                  </a:lnTo>
                  <a:lnTo>
                    <a:pt x="1929" y="104"/>
                  </a:lnTo>
                  <a:lnTo>
                    <a:pt x="1930" y="103"/>
                  </a:lnTo>
                  <a:lnTo>
                    <a:pt x="1930" y="100"/>
                  </a:lnTo>
                  <a:lnTo>
                    <a:pt x="1931" y="95"/>
                  </a:lnTo>
                  <a:lnTo>
                    <a:pt x="1931" y="84"/>
                  </a:lnTo>
                  <a:lnTo>
                    <a:pt x="1933" y="84"/>
                  </a:lnTo>
                  <a:lnTo>
                    <a:pt x="1933" y="86"/>
                  </a:lnTo>
                  <a:lnTo>
                    <a:pt x="1934" y="90"/>
                  </a:lnTo>
                  <a:lnTo>
                    <a:pt x="1934" y="99"/>
                  </a:lnTo>
                  <a:lnTo>
                    <a:pt x="1935" y="103"/>
                  </a:lnTo>
                  <a:lnTo>
                    <a:pt x="1935" y="97"/>
                  </a:lnTo>
                  <a:lnTo>
                    <a:pt x="1936" y="89"/>
                  </a:lnTo>
                  <a:lnTo>
                    <a:pt x="1936" y="85"/>
                  </a:lnTo>
                  <a:lnTo>
                    <a:pt x="1937" y="89"/>
                  </a:lnTo>
                  <a:lnTo>
                    <a:pt x="1937" y="96"/>
                  </a:lnTo>
                  <a:lnTo>
                    <a:pt x="1938" y="98"/>
                  </a:lnTo>
                  <a:lnTo>
                    <a:pt x="1938" y="96"/>
                  </a:lnTo>
                  <a:lnTo>
                    <a:pt x="1940" y="95"/>
                  </a:lnTo>
                  <a:lnTo>
                    <a:pt x="1940" y="95"/>
                  </a:lnTo>
                  <a:lnTo>
                    <a:pt x="1941" y="100"/>
                  </a:lnTo>
                  <a:lnTo>
                    <a:pt x="1941" y="102"/>
                  </a:lnTo>
                  <a:lnTo>
                    <a:pt x="1942" y="105"/>
                  </a:lnTo>
                  <a:lnTo>
                    <a:pt x="1942" y="103"/>
                  </a:lnTo>
                  <a:lnTo>
                    <a:pt x="1943" y="102"/>
                  </a:lnTo>
                  <a:lnTo>
                    <a:pt x="1944" y="100"/>
                  </a:lnTo>
                  <a:lnTo>
                    <a:pt x="1944" y="100"/>
                  </a:lnTo>
                  <a:lnTo>
                    <a:pt x="1946" y="103"/>
                  </a:lnTo>
                  <a:lnTo>
                    <a:pt x="1946" y="110"/>
                  </a:lnTo>
                  <a:lnTo>
                    <a:pt x="1947" y="109"/>
                  </a:lnTo>
                  <a:lnTo>
                    <a:pt x="1947" y="102"/>
                  </a:lnTo>
                  <a:lnTo>
                    <a:pt x="1948" y="96"/>
                  </a:lnTo>
                  <a:lnTo>
                    <a:pt x="1948" y="92"/>
                  </a:lnTo>
                  <a:lnTo>
                    <a:pt x="1949" y="95"/>
                  </a:lnTo>
                  <a:lnTo>
                    <a:pt x="1949" y="90"/>
                  </a:lnTo>
                  <a:lnTo>
                    <a:pt x="1950" y="89"/>
                  </a:lnTo>
                  <a:lnTo>
                    <a:pt x="1950" y="87"/>
                  </a:lnTo>
                  <a:lnTo>
                    <a:pt x="1951" y="91"/>
                  </a:lnTo>
                  <a:lnTo>
                    <a:pt x="1951" y="95"/>
                  </a:lnTo>
                  <a:lnTo>
                    <a:pt x="1953" y="102"/>
                  </a:lnTo>
                  <a:lnTo>
                    <a:pt x="1953" y="105"/>
                  </a:lnTo>
                  <a:lnTo>
                    <a:pt x="1954" y="106"/>
                  </a:lnTo>
                  <a:lnTo>
                    <a:pt x="1954" y="100"/>
                  </a:lnTo>
                  <a:lnTo>
                    <a:pt x="1955" y="92"/>
                  </a:lnTo>
                  <a:lnTo>
                    <a:pt x="1955" y="92"/>
                  </a:lnTo>
                  <a:lnTo>
                    <a:pt x="1956" y="95"/>
                  </a:lnTo>
                  <a:lnTo>
                    <a:pt x="1956" y="98"/>
                  </a:lnTo>
                  <a:lnTo>
                    <a:pt x="1957" y="100"/>
                  </a:lnTo>
                  <a:lnTo>
                    <a:pt x="1959" y="99"/>
                  </a:lnTo>
                  <a:lnTo>
                    <a:pt x="1959" y="102"/>
                  </a:lnTo>
                  <a:lnTo>
                    <a:pt x="1960" y="103"/>
                  </a:lnTo>
                  <a:lnTo>
                    <a:pt x="1960" y="98"/>
                  </a:lnTo>
                  <a:lnTo>
                    <a:pt x="1961" y="95"/>
                  </a:lnTo>
                  <a:lnTo>
                    <a:pt x="1961" y="93"/>
                  </a:lnTo>
                  <a:lnTo>
                    <a:pt x="1962" y="95"/>
                  </a:lnTo>
                  <a:lnTo>
                    <a:pt x="1962" y="98"/>
                  </a:lnTo>
                  <a:lnTo>
                    <a:pt x="1963" y="100"/>
                  </a:lnTo>
                  <a:lnTo>
                    <a:pt x="1963" y="103"/>
                  </a:lnTo>
                  <a:lnTo>
                    <a:pt x="1964" y="100"/>
                  </a:lnTo>
                  <a:lnTo>
                    <a:pt x="1964" y="99"/>
                  </a:lnTo>
                  <a:lnTo>
                    <a:pt x="1966" y="97"/>
                  </a:lnTo>
                  <a:lnTo>
                    <a:pt x="1966" y="96"/>
                  </a:lnTo>
                  <a:lnTo>
                    <a:pt x="1967" y="97"/>
                  </a:lnTo>
                  <a:lnTo>
                    <a:pt x="1967" y="97"/>
                  </a:lnTo>
                  <a:lnTo>
                    <a:pt x="1968" y="95"/>
                  </a:lnTo>
                  <a:lnTo>
                    <a:pt x="1968" y="98"/>
                  </a:lnTo>
                  <a:lnTo>
                    <a:pt x="1969" y="97"/>
                  </a:lnTo>
                  <a:lnTo>
                    <a:pt x="1969" y="96"/>
                  </a:lnTo>
                  <a:lnTo>
                    <a:pt x="1970" y="97"/>
                  </a:lnTo>
                  <a:lnTo>
                    <a:pt x="1970" y="99"/>
                  </a:lnTo>
                  <a:lnTo>
                    <a:pt x="1972" y="103"/>
                  </a:lnTo>
                  <a:lnTo>
                    <a:pt x="1973" y="106"/>
                  </a:lnTo>
                  <a:lnTo>
                    <a:pt x="1973" y="105"/>
                  </a:lnTo>
                  <a:lnTo>
                    <a:pt x="1974" y="104"/>
                  </a:lnTo>
                  <a:lnTo>
                    <a:pt x="1974" y="99"/>
                  </a:lnTo>
                  <a:lnTo>
                    <a:pt x="1975" y="97"/>
                  </a:lnTo>
                  <a:lnTo>
                    <a:pt x="1975" y="96"/>
                  </a:lnTo>
                  <a:lnTo>
                    <a:pt x="1976" y="97"/>
                  </a:lnTo>
                  <a:lnTo>
                    <a:pt x="1976" y="105"/>
                  </a:lnTo>
                  <a:lnTo>
                    <a:pt x="1977" y="104"/>
                  </a:lnTo>
                  <a:lnTo>
                    <a:pt x="1977" y="98"/>
                  </a:lnTo>
                  <a:lnTo>
                    <a:pt x="1979" y="95"/>
                  </a:lnTo>
                  <a:lnTo>
                    <a:pt x="1979" y="91"/>
                  </a:lnTo>
                  <a:lnTo>
                    <a:pt x="1980" y="92"/>
                  </a:lnTo>
                  <a:lnTo>
                    <a:pt x="1980" y="97"/>
                  </a:lnTo>
                  <a:lnTo>
                    <a:pt x="1981" y="100"/>
                  </a:lnTo>
                  <a:lnTo>
                    <a:pt x="1981" y="104"/>
                  </a:lnTo>
                  <a:lnTo>
                    <a:pt x="1982" y="104"/>
                  </a:lnTo>
                  <a:lnTo>
                    <a:pt x="1982" y="103"/>
                  </a:lnTo>
                  <a:lnTo>
                    <a:pt x="1983" y="102"/>
                  </a:lnTo>
                  <a:lnTo>
                    <a:pt x="1983" y="95"/>
                  </a:lnTo>
                  <a:lnTo>
                    <a:pt x="1985" y="95"/>
                  </a:lnTo>
                  <a:lnTo>
                    <a:pt x="1986" y="93"/>
                  </a:lnTo>
                  <a:lnTo>
                    <a:pt x="1986" y="92"/>
                  </a:lnTo>
                  <a:lnTo>
                    <a:pt x="1987" y="95"/>
                  </a:lnTo>
                  <a:lnTo>
                    <a:pt x="1987" y="100"/>
                  </a:lnTo>
                  <a:lnTo>
                    <a:pt x="1988" y="95"/>
                  </a:lnTo>
                  <a:lnTo>
                    <a:pt x="1988" y="99"/>
                  </a:lnTo>
                  <a:lnTo>
                    <a:pt x="1989" y="96"/>
                  </a:lnTo>
                  <a:lnTo>
                    <a:pt x="1989" y="95"/>
                  </a:lnTo>
                  <a:lnTo>
                    <a:pt x="1990" y="97"/>
                  </a:lnTo>
                  <a:lnTo>
                    <a:pt x="1990" y="98"/>
                  </a:lnTo>
                  <a:lnTo>
                    <a:pt x="1992" y="96"/>
                  </a:lnTo>
                  <a:lnTo>
                    <a:pt x="1992" y="93"/>
                  </a:lnTo>
                  <a:lnTo>
                    <a:pt x="1993" y="92"/>
                  </a:lnTo>
                  <a:lnTo>
                    <a:pt x="1993" y="95"/>
                  </a:lnTo>
                  <a:lnTo>
                    <a:pt x="1994" y="92"/>
                  </a:lnTo>
                  <a:lnTo>
                    <a:pt x="1994" y="93"/>
                  </a:lnTo>
                  <a:lnTo>
                    <a:pt x="1995" y="96"/>
                  </a:lnTo>
                  <a:lnTo>
                    <a:pt x="1995" y="96"/>
                  </a:lnTo>
                  <a:lnTo>
                    <a:pt x="1996" y="104"/>
                  </a:lnTo>
                  <a:lnTo>
                    <a:pt x="1996" y="97"/>
                  </a:lnTo>
                  <a:lnTo>
                    <a:pt x="1998" y="95"/>
                  </a:lnTo>
                  <a:lnTo>
                    <a:pt x="1999" y="93"/>
                  </a:lnTo>
                  <a:lnTo>
                    <a:pt x="1999" y="91"/>
                  </a:lnTo>
                  <a:lnTo>
                    <a:pt x="2000" y="90"/>
                  </a:lnTo>
                  <a:lnTo>
                    <a:pt x="2000" y="90"/>
                  </a:lnTo>
                  <a:lnTo>
                    <a:pt x="2001" y="89"/>
                  </a:lnTo>
                  <a:lnTo>
                    <a:pt x="2001" y="95"/>
                  </a:lnTo>
                  <a:lnTo>
                    <a:pt x="2002" y="102"/>
                  </a:lnTo>
                  <a:lnTo>
                    <a:pt x="2002" y="109"/>
                  </a:lnTo>
                  <a:lnTo>
                    <a:pt x="2003" y="108"/>
                  </a:lnTo>
                  <a:lnTo>
                    <a:pt x="2003" y="105"/>
                  </a:lnTo>
                  <a:lnTo>
                    <a:pt x="2005" y="100"/>
                  </a:lnTo>
                  <a:lnTo>
                    <a:pt x="2005" y="96"/>
                  </a:lnTo>
                  <a:lnTo>
                    <a:pt x="2006" y="97"/>
                  </a:lnTo>
                  <a:lnTo>
                    <a:pt x="2006" y="100"/>
                  </a:lnTo>
                  <a:lnTo>
                    <a:pt x="2007" y="97"/>
                  </a:lnTo>
                  <a:lnTo>
                    <a:pt x="2007" y="97"/>
                  </a:lnTo>
                  <a:lnTo>
                    <a:pt x="2008" y="93"/>
                  </a:lnTo>
                  <a:lnTo>
                    <a:pt x="2008" y="97"/>
                  </a:lnTo>
                  <a:lnTo>
                    <a:pt x="2009" y="102"/>
                  </a:lnTo>
                  <a:lnTo>
                    <a:pt x="2009" y="103"/>
                  </a:lnTo>
                  <a:lnTo>
                    <a:pt x="2011" y="102"/>
                  </a:lnTo>
                  <a:lnTo>
                    <a:pt x="2012" y="102"/>
                  </a:lnTo>
                  <a:lnTo>
                    <a:pt x="2012" y="104"/>
                  </a:lnTo>
                  <a:lnTo>
                    <a:pt x="2013" y="103"/>
                  </a:lnTo>
                  <a:lnTo>
                    <a:pt x="2013" y="98"/>
                  </a:lnTo>
                  <a:lnTo>
                    <a:pt x="2014" y="96"/>
                  </a:lnTo>
                  <a:lnTo>
                    <a:pt x="2014" y="95"/>
                  </a:lnTo>
                  <a:lnTo>
                    <a:pt x="2015" y="104"/>
                  </a:lnTo>
                  <a:lnTo>
                    <a:pt x="2015" y="108"/>
                  </a:lnTo>
                  <a:lnTo>
                    <a:pt x="2017" y="95"/>
                  </a:lnTo>
                  <a:lnTo>
                    <a:pt x="2017" y="86"/>
                  </a:lnTo>
                  <a:lnTo>
                    <a:pt x="2018" y="87"/>
                  </a:lnTo>
                  <a:lnTo>
                    <a:pt x="2018" y="93"/>
                  </a:lnTo>
                  <a:lnTo>
                    <a:pt x="2019" y="106"/>
                  </a:lnTo>
                  <a:lnTo>
                    <a:pt x="2019" y="100"/>
                  </a:lnTo>
                  <a:lnTo>
                    <a:pt x="2020" y="95"/>
                  </a:lnTo>
                  <a:lnTo>
                    <a:pt x="2020" y="92"/>
                  </a:lnTo>
                  <a:lnTo>
                    <a:pt x="2021" y="90"/>
                  </a:lnTo>
                  <a:lnTo>
                    <a:pt x="2021" y="92"/>
                  </a:lnTo>
                  <a:lnTo>
                    <a:pt x="2022" y="96"/>
                  </a:lnTo>
                  <a:lnTo>
                    <a:pt x="2024" y="95"/>
                  </a:lnTo>
                  <a:lnTo>
                    <a:pt x="2024" y="92"/>
                  </a:lnTo>
                  <a:lnTo>
                    <a:pt x="2025" y="92"/>
                  </a:lnTo>
                  <a:lnTo>
                    <a:pt x="2025" y="92"/>
                  </a:lnTo>
                  <a:lnTo>
                    <a:pt x="2026" y="97"/>
                  </a:lnTo>
                  <a:lnTo>
                    <a:pt x="2026" y="100"/>
                  </a:lnTo>
                  <a:lnTo>
                    <a:pt x="2027" y="104"/>
                  </a:lnTo>
                  <a:lnTo>
                    <a:pt x="2027" y="104"/>
                  </a:lnTo>
                  <a:lnTo>
                    <a:pt x="2028" y="105"/>
                  </a:lnTo>
                  <a:lnTo>
                    <a:pt x="2028" y="98"/>
                  </a:lnTo>
                  <a:lnTo>
                    <a:pt x="2030" y="90"/>
                  </a:lnTo>
                  <a:lnTo>
                    <a:pt x="2030" y="92"/>
                  </a:lnTo>
                  <a:lnTo>
                    <a:pt x="2031" y="87"/>
                  </a:lnTo>
                  <a:lnTo>
                    <a:pt x="2031" y="85"/>
                  </a:lnTo>
                  <a:lnTo>
                    <a:pt x="2032" y="87"/>
                  </a:lnTo>
                  <a:lnTo>
                    <a:pt x="2032" y="87"/>
                  </a:lnTo>
                  <a:lnTo>
                    <a:pt x="2033" y="85"/>
                  </a:lnTo>
                  <a:lnTo>
                    <a:pt x="2033" y="90"/>
                  </a:lnTo>
                  <a:lnTo>
                    <a:pt x="2034" y="95"/>
                  </a:lnTo>
                  <a:lnTo>
                    <a:pt x="2035" y="98"/>
                  </a:lnTo>
                  <a:lnTo>
                    <a:pt x="2035" y="100"/>
                  </a:lnTo>
                  <a:lnTo>
                    <a:pt x="2037" y="100"/>
                  </a:lnTo>
                  <a:lnTo>
                    <a:pt x="2037" y="97"/>
                  </a:lnTo>
                  <a:lnTo>
                    <a:pt x="2038" y="98"/>
                  </a:lnTo>
                  <a:lnTo>
                    <a:pt x="2038" y="102"/>
                  </a:lnTo>
                  <a:lnTo>
                    <a:pt x="2039" y="102"/>
                  </a:lnTo>
                  <a:lnTo>
                    <a:pt x="2039" y="96"/>
                  </a:lnTo>
                  <a:lnTo>
                    <a:pt x="2040" y="93"/>
                  </a:lnTo>
                  <a:lnTo>
                    <a:pt x="2040" y="93"/>
                  </a:lnTo>
                  <a:lnTo>
                    <a:pt x="2041" y="96"/>
                  </a:lnTo>
                  <a:lnTo>
                    <a:pt x="2041" y="102"/>
                  </a:lnTo>
                  <a:lnTo>
                    <a:pt x="2043" y="99"/>
                  </a:lnTo>
                  <a:lnTo>
                    <a:pt x="2043" y="99"/>
                  </a:lnTo>
                  <a:lnTo>
                    <a:pt x="2044" y="98"/>
                  </a:lnTo>
                  <a:lnTo>
                    <a:pt x="2044" y="104"/>
                  </a:lnTo>
                  <a:lnTo>
                    <a:pt x="2045" y="104"/>
                  </a:lnTo>
                  <a:lnTo>
                    <a:pt x="2046" y="99"/>
                  </a:lnTo>
                  <a:lnTo>
                    <a:pt x="2046" y="95"/>
                  </a:lnTo>
                  <a:lnTo>
                    <a:pt x="2047" y="93"/>
                  </a:lnTo>
                  <a:lnTo>
                    <a:pt x="2047" y="97"/>
                  </a:lnTo>
                  <a:lnTo>
                    <a:pt x="2048" y="99"/>
                  </a:lnTo>
                  <a:lnTo>
                    <a:pt x="2048" y="96"/>
                  </a:lnTo>
                  <a:lnTo>
                    <a:pt x="2050" y="97"/>
                  </a:lnTo>
                  <a:lnTo>
                    <a:pt x="2050" y="100"/>
                  </a:lnTo>
                  <a:lnTo>
                    <a:pt x="2051" y="102"/>
                  </a:lnTo>
                  <a:lnTo>
                    <a:pt x="2051" y="103"/>
                  </a:lnTo>
                  <a:lnTo>
                    <a:pt x="2052" y="105"/>
                  </a:lnTo>
                  <a:lnTo>
                    <a:pt x="2052" y="103"/>
                  </a:lnTo>
                  <a:lnTo>
                    <a:pt x="2053" y="100"/>
                  </a:lnTo>
                  <a:lnTo>
                    <a:pt x="2053" y="96"/>
                  </a:lnTo>
                  <a:lnTo>
                    <a:pt x="2054" y="91"/>
                  </a:lnTo>
                  <a:lnTo>
                    <a:pt x="2054" y="92"/>
                  </a:lnTo>
                  <a:lnTo>
                    <a:pt x="2056" y="98"/>
                  </a:lnTo>
                  <a:lnTo>
                    <a:pt x="2056" y="105"/>
                  </a:lnTo>
                  <a:lnTo>
                    <a:pt x="2057" y="104"/>
                  </a:lnTo>
                  <a:lnTo>
                    <a:pt x="2058" y="105"/>
                  </a:lnTo>
                  <a:lnTo>
                    <a:pt x="2058" y="103"/>
                  </a:lnTo>
                  <a:lnTo>
                    <a:pt x="2059" y="100"/>
                  </a:lnTo>
                  <a:lnTo>
                    <a:pt x="2059" y="93"/>
                  </a:lnTo>
                  <a:lnTo>
                    <a:pt x="2060" y="90"/>
                  </a:lnTo>
                  <a:lnTo>
                    <a:pt x="2060" y="87"/>
                  </a:lnTo>
                  <a:lnTo>
                    <a:pt x="2061" y="86"/>
                  </a:lnTo>
                  <a:lnTo>
                    <a:pt x="2061" y="89"/>
                  </a:lnTo>
                  <a:lnTo>
                    <a:pt x="2063" y="95"/>
                  </a:lnTo>
                  <a:lnTo>
                    <a:pt x="2063" y="98"/>
                  </a:lnTo>
                  <a:lnTo>
                    <a:pt x="2064" y="97"/>
                  </a:lnTo>
                  <a:lnTo>
                    <a:pt x="2064" y="93"/>
                  </a:lnTo>
                  <a:lnTo>
                    <a:pt x="2065" y="95"/>
                  </a:lnTo>
                  <a:lnTo>
                    <a:pt x="2065" y="95"/>
                  </a:lnTo>
                  <a:lnTo>
                    <a:pt x="2066" y="97"/>
                  </a:lnTo>
                  <a:lnTo>
                    <a:pt x="2066" y="100"/>
                  </a:lnTo>
                  <a:lnTo>
                    <a:pt x="2067" y="98"/>
                  </a:lnTo>
                  <a:lnTo>
                    <a:pt x="2069" y="103"/>
                  </a:lnTo>
                  <a:lnTo>
                    <a:pt x="2069" y="100"/>
                  </a:lnTo>
                  <a:lnTo>
                    <a:pt x="2070" y="102"/>
                  </a:lnTo>
                  <a:lnTo>
                    <a:pt x="2070" y="104"/>
                  </a:lnTo>
                  <a:lnTo>
                    <a:pt x="2071" y="100"/>
                  </a:lnTo>
                  <a:lnTo>
                    <a:pt x="2071" y="99"/>
                  </a:lnTo>
                  <a:lnTo>
                    <a:pt x="2072" y="95"/>
                  </a:lnTo>
                  <a:lnTo>
                    <a:pt x="2072" y="96"/>
                  </a:lnTo>
                  <a:lnTo>
                    <a:pt x="2073" y="98"/>
                  </a:lnTo>
                  <a:lnTo>
                    <a:pt x="2073" y="98"/>
                  </a:lnTo>
                  <a:lnTo>
                    <a:pt x="2074" y="97"/>
                  </a:lnTo>
                  <a:lnTo>
                    <a:pt x="2074" y="97"/>
                  </a:lnTo>
                  <a:lnTo>
                    <a:pt x="2076" y="98"/>
                  </a:lnTo>
                  <a:lnTo>
                    <a:pt x="2076" y="105"/>
                  </a:lnTo>
                  <a:lnTo>
                    <a:pt x="2077" y="105"/>
                  </a:lnTo>
                  <a:lnTo>
                    <a:pt x="2077" y="108"/>
                  </a:lnTo>
                  <a:lnTo>
                    <a:pt x="2078" y="108"/>
                  </a:lnTo>
                  <a:lnTo>
                    <a:pt x="2079" y="108"/>
                  </a:lnTo>
                  <a:lnTo>
                    <a:pt x="2079" y="105"/>
                  </a:lnTo>
                  <a:lnTo>
                    <a:pt x="2080" y="98"/>
                  </a:lnTo>
                  <a:lnTo>
                    <a:pt x="2080" y="98"/>
                  </a:lnTo>
                  <a:lnTo>
                    <a:pt x="2082" y="98"/>
                  </a:lnTo>
                  <a:lnTo>
                    <a:pt x="2082" y="96"/>
                  </a:lnTo>
                  <a:lnTo>
                    <a:pt x="2083" y="92"/>
                  </a:lnTo>
                  <a:lnTo>
                    <a:pt x="2083" y="92"/>
                  </a:lnTo>
                  <a:lnTo>
                    <a:pt x="2084" y="98"/>
                  </a:lnTo>
                  <a:lnTo>
                    <a:pt x="2084" y="105"/>
                  </a:lnTo>
                  <a:lnTo>
                    <a:pt x="2085" y="105"/>
                  </a:lnTo>
                  <a:lnTo>
                    <a:pt x="2085" y="103"/>
                  </a:lnTo>
                  <a:lnTo>
                    <a:pt x="2086" y="100"/>
                  </a:lnTo>
                  <a:lnTo>
                    <a:pt x="2086" y="102"/>
                  </a:lnTo>
                  <a:lnTo>
                    <a:pt x="2087" y="100"/>
                  </a:lnTo>
                  <a:lnTo>
                    <a:pt x="2087" y="96"/>
                  </a:lnTo>
                  <a:lnTo>
                    <a:pt x="2089" y="90"/>
                  </a:lnTo>
                  <a:lnTo>
                    <a:pt x="2090" y="89"/>
                  </a:lnTo>
                  <a:lnTo>
                    <a:pt x="2090" y="91"/>
                  </a:lnTo>
                  <a:lnTo>
                    <a:pt x="2091" y="96"/>
                  </a:lnTo>
                  <a:lnTo>
                    <a:pt x="2091" y="100"/>
                  </a:lnTo>
                  <a:lnTo>
                    <a:pt x="2092" y="104"/>
                  </a:lnTo>
                  <a:lnTo>
                    <a:pt x="2092" y="103"/>
                  </a:lnTo>
                  <a:lnTo>
                    <a:pt x="2093" y="100"/>
                  </a:lnTo>
                  <a:lnTo>
                    <a:pt x="2093" y="95"/>
                  </a:lnTo>
                  <a:lnTo>
                    <a:pt x="2095" y="91"/>
                  </a:lnTo>
                  <a:lnTo>
                    <a:pt x="2095" y="91"/>
                  </a:lnTo>
                  <a:lnTo>
                    <a:pt x="2096" y="90"/>
                  </a:lnTo>
                  <a:lnTo>
                    <a:pt x="2096" y="97"/>
                  </a:lnTo>
                  <a:lnTo>
                    <a:pt x="2097" y="104"/>
                  </a:lnTo>
                  <a:lnTo>
                    <a:pt x="2097" y="105"/>
                  </a:lnTo>
                  <a:lnTo>
                    <a:pt x="2098" y="108"/>
                  </a:lnTo>
                  <a:lnTo>
                    <a:pt x="2098" y="105"/>
                  </a:lnTo>
                  <a:lnTo>
                    <a:pt x="2099" y="104"/>
                  </a:lnTo>
                  <a:lnTo>
                    <a:pt x="2100" y="102"/>
                  </a:lnTo>
                  <a:lnTo>
                    <a:pt x="2100" y="99"/>
                  </a:lnTo>
                  <a:lnTo>
                    <a:pt x="2102" y="100"/>
                  </a:lnTo>
                  <a:lnTo>
                    <a:pt x="2102" y="104"/>
                  </a:lnTo>
                  <a:lnTo>
                    <a:pt x="2103" y="103"/>
                  </a:lnTo>
                  <a:lnTo>
                    <a:pt x="2103" y="102"/>
                  </a:lnTo>
                  <a:lnTo>
                    <a:pt x="2104" y="97"/>
                  </a:lnTo>
                  <a:lnTo>
                    <a:pt x="2104" y="97"/>
                  </a:lnTo>
                  <a:lnTo>
                    <a:pt x="2105" y="104"/>
                  </a:lnTo>
                  <a:lnTo>
                    <a:pt x="2105" y="106"/>
                  </a:lnTo>
                  <a:lnTo>
                    <a:pt x="2106" y="103"/>
                  </a:lnTo>
                  <a:lnTo>
                    <a:pt x="2106" y="96"/>
                  </a:lnTo>
                  <a:lnTo>
                    <a:pt x="2108" y="90"/>
                  </a:lnTo>
                  <a:lnTo>
                    <a:pt x="2108" y="90"/>
                  </a:lnTo>
                  <a:lnTo>
                    <a:pt x="2109" y="92"/>
                  </a:lnTo>
                  <a:lnTo>
                    <a:pt x="2109" y="98"/>
                  </a:lnTo>
                  <a:lnTo>
                    <a:pt x="2110" y="99"/>
                  </a:lnTo>
                  <a:lnTo>
                    <a:pt x="2111" y="105"/>
                  </a:lnTo>
                  <a:lnTo>
                    <a:pt x="2111" y="113"/>
                  </a:lnTo>
                  <a:lnTo>
                    <a:pt x="2112" y="112"/>
                  </a:lnTo>
                  <a:lnTo>
                    <a:pt x="2112" y="106"/>
                  </a:lnTo>
                  <a:lnTo>
                    <a:pt x="2114" y="99"/>
                  </a:lnTo>
                  <a:lnTo>
                    <a:pt x="2114" y="93"/>
                  </a:lnTo>
                  <a:lnTo>
                    <a:pt x="2115" y="93"/>
                  </a:lnTo>
                  <a:lnTo>
                    <a:pt x="2115" y="93"/>
                  </a:lnTo>
                  <a:lnTo>
                    <a:pt x="2116" y="93"/>
                  </a:lnTo>
                  <a:lnTo>
                    <a:pt x="2116" y="92"/>
                  </a:lnTo>
                  <a:lnTo>
                    <a:pt x="2117" y="90"/>
                  </a:lnTo>
                  <a:lnTo>
                    <a:pt x="2117" y="92"/>
                  </a:lnTo>
                  <a:lnTo>
                    <a:pt x="2118" y="90"/>
                  </a:lnTo>
                  <a:lnTo>
                    <a:pt x="2118" y="91"/>
                  </a:lnTo>
                  <a:lnTo>
                    <a:pt x="2119" y="96"/>
                  </a:lnTo>
                  <a:lnTo>
                    <a:pt x="2121" y="102"/>
                  </a:lnTo>
                  <a:lnTo>
                    <a:pt x="2121" y="100"/>
                  </a:lnTo>
                  <a:lnTo>
                    <a:pt x="2122" y="102"/>
                  </a:lnTo>
                  <a:lnTo>
                    <a:pt x="2122" y="98"/>
                  </a:lnTo>
                  <a:lnTo>
                    <a:pt x="2123" y="93"/>
                  </a:lnTo>
                  <a:lnTo>
                    <a:pt x="2123" y="89"/>
                  </a:lnTo>
                  <a:lnTo>
                    <a:pt x="2124" y="92"/>
                  </a:lnTo>
                  <a:lnTo>
                    <a:pt x="2124" y="95"/>
                  </a:lnTo>
                  <a:lnTo>
                    <a:pt x="2125" y="96"/>
                  </a:lnTo>
                  <a:lnTo>
                    <a:pt x="2125" y="96"/>
                  </a:lnTo>
                  <a:lnTo>
                    <a:pt x="2127" y="92"/>
                  </a:lnTo>
                  <a:lnTo>
                    <a:pt x="2127" y="92"/>
                  </a:lnTo>
                  <a:lnTo>
                    <a:pt x="2128" y="93"/>
                  </a:lnTo>
                  <a:lnTo>
                    <a:pt x="2128" y="93"/>
                  </a:lnTo>
                  <a:lnTo>
                    <a:pt x="2129" y="93"/>
                  </a:lnTo>
                  <a:lnTo>
                    <a:pt x="2130" y="98"/>
                  </a:lnTo>
                  <a:lnTo>
                    <a:pt x="2130" y="98"/>
                  </a:lnTo>
                  <a:lnTo>
                    <a:pt x="2131" y="97"/>
                  </a:lnTo>
                  <a:lnTo>
                    <a:pt x="2131" y="96"/>
                  </a:lnTo>
                  <a:lnTo>
                    <a:pt x="2132" y="93"/>
                  </a:lnTo>
                  <a:lnTo>
                    <a:pt x="2132" y="89"/>
                  </a:lnTo>
                  <a:lnTo>
                    <a:pt x="2134" y="89"/>
                  </a:lnTo>
                  <a:lnTo>
                    <a:pt x="2134" y="86"/>
                  </a:lnTo>
                  <a:lnTo>
                    <a:pt x="2135" y="90"/>
                  </a:lnTo>
                  <a:lnTo>
                    <a:pt x="2135" y="90"/>
                  </a:lnTo>
                  <a:lnTo>
                    <a:pt x="2136" y="91"/>
                  </a:lnTo>
                  <a:lnTo>
                    <a:pt x="2136" y="87"/>
                  </a:lnTo>
                  <a:lnTo>
                    <a:pt x="2137" y="87"/>
                  </a:lnTo>
                  <a:lnTo>
                    <a:pt x="2137" y="90"/>
                  </a:lnTo>
                  <a:lnTo>
                    <a:pt x="2138" y="102"/>
                  </a:lnTo>
                  <a:lnTo>
                    <a:pt x="2138" y="103"/>
                  </a:lnTo>
                  <a:lnTo>
                    <a:pt x="2140" y="102"/>
                  </a:lnTo>
                  <a:lnTo>
                    <a:pt x="2141" y="95"/>
                  </a:lnTo>
                  <a:lnTo>
                    <a:pt x="2141" y="91"/>
                  </a:lnTo>
                  <a:lnTo>
                    <a:pt x="2142" y="86"/>
                  </a:lnTo>
                  <a:lnTo>
                    <a:pt x="2142" y="89"/>
                  </a:lnTo>
                  <a:lnTo>
                    <a:pt x="2143" y="91"/>
                  </a:lnTo>
                  <a:lnTo>
                    <a:pt x="2143" y="92"/>
                  </a:lnTo>
                  <a:lnTo>
                    <a:pt x="2144" y="92"/>
                  </a:lnTo>
                  <a:lnTo>
                    <a:pt x="2144" y="92"/>
                  </a:lnTo>
                  <a:lnTo>
                    <a:pt x="2145" y="87"/>
                  </a:lnTo>
                  <a:lnTo>
                    <a:pt x="2145" y="83"/>
                  </a:lnTo>
                  <a:lnTo>
                    <a:pt x="2147" y="80"/>
                  </a:lnTo>
                  <a:lnTo>
                    <a:pt x="2147" y="81"/>
                  </a:lnTo>
                  <a:lnTo>
                    <a:pt x="2148" y="85"/>
                  </a:lnTo>
                  <a:lnTo>
                    <a:pt x="2148" y="89"/>
                  </a:lnTo>
                  <a:lnTo>
                    <a:pt x="2149" y="97"/>
                  </a:lnTo>
                  <a:lnTo>
                    <a:pt x="2150" y="92"/>
                  </a:lnTo>
                  <a:lnTo>
                    <a:pt x="2150" y="92"/>
                  </a:lnTo>
                  <a:lnTo>
                    <a:pt x="2151" y="93"/>
                  </a:lnTo>
                  <a:lnTo>
                    <a:pt x="2151" y="93"/>
                  </a:lnTo>
                  <a:lnTo>
                    <a:pt x="2153" y="97"/>
                  </a:lnTo>
                  <a:lnTo>
                    <a:pt x="2153" y="97"/>
                  </a:lnTo>
                  <a:lnTo>
                    <a:pt x="2154" y="98"/>
                  </a:lnTo>
                  <a:lnTo>
                    <a:pt x="2154" y="98"/>
                  </a:lnTo>
                  <a:lnTo>
                    <a:pt x="2155" y="98"/>
                  </a:lnTo>
                  <a:lnTo>
                    <a:pt x="2155" y="97"/>
                  </a:lnTo>
                  <a:lnTo>
                    <a:pt x="2156" y="102"/>
                  </a:lnTo>
                  <a:lnTo>
                    <a:pt x="2156" y="100"/>
                  </a:lnTo>
                  <a:lnTo>
                    <a:pt x="2157" y="96"/>
                  </a:lnTo>
                  <a:lnTo>
                    <a:pt x="2158" y="97"/>
                  </a:lnTo>
                  <a:lnTo>
                    <a:pt x="2158" y="92"/>
                  </a:lnTo>
                  <a:lnTo>
                    <a:pt x="2160" y="93"/>
                  </a:lnTo>
                  <a:lnTo>
                    <a:pt x="2160" y="102"/>
                  </a:lnTo>
                  <a:lnTo>
                    <a:pt x="2161" y="97"/>
                  </a:lnTo>
                  <a:lnTo>
                    <a:pt x="2161" y="97"/>
                  </a:lnTo>
                  <a:lnTo>
                    <a:pt x="2162" y="96"/>
                  </a:lnTo>
                  <a:lnTo>
                    <a:pt x="2162" y="91"/>
                  </a:lnTo>
                  <a:lnTo>
                    <a:pt x="2163" y="95"/>
                  </a:lnTo>
                  <a:lnTo>
                    <a:pt x="2163" y="98"/>
                  </a:lnTo>
                  <a:lnTo>
                    <a:pt x="2164" y="100"/>
                  </a:lnTo>
                  <a:lnTo>
                    <a:pt x="2164" y="103"/>
                  </a:lnTo>
                  <a:lnTo>
                    <a:pt x="2166" y="103"/>
                  </a:lnTo>
                  <a:lnTo>
                    <a:pt x="2166" y="105"/>
                  </a:lnTo>
                  <a:lnTo>
                    <a:pt x="2167" y="99"/>
                  </a:lnTo>
                  <a:lnTo>
                    <a:pt x="2168" y="102"/>
                  </a:lnTo>
                  <a:lnTo>
                    <a:pt x="2168" y="98"/>
                  </a:lnTo>
                  <a:lnTo>
                    <a:pt x="2169" y="96"/>
                  </a:lnTo>
                  <a:lnTo>
                    <a:pt x="2169" y="95"/>
                  </a:lnTo>
                  <a:lnTo>
                    <a:pt x="2170" y="97"/>
                  </a:lnTo>
                  <a:lnTo>
                    <a:pt x="2170" y="93"/>
                  </a:lnTo>
                  <a:lnTo>
                    <a:pt x="2171" y="92"/>
                  </a:lnTo>
                  <a:lnTo>
                    <a:pt x="2171" y="92"/>
                  </a:lnTo>
                  <a:lnTo>
                    <a:pt x="2173" y="91"/>
                  </a:lnTo>
                  <a:lnTo>
                    <a:pt x="2173" y="92"/>
                  </a:lnTo>
                  <a:lnTo>
                    <a:pt x="2174" y="92"/>
                  </a:lnTo>
                  <a:lnTo>
                    <a:pt x="2174" y="91"/>
                  </a:lnTo>
                  <a:lnTo>
                    <a:pt x="2175" y="92"/>
                  </a:lnTo>
                  <a:lnTo>
                    <a:pt x="2175" y="97"/>
                  </a:lnTo>
                  <a:lnTo>
                    <a:pt x="2176" y="93"/>
                  </a:lnTo>
                  <a:lnTo>
                    <a:pt x="2177" y="91"/>
                  </a:lnTo>
                  <a:lnTo>
                    <a:pt x="2177" y="86"/>
                  </a:lnTo>
                  <a:lnTo>
                    <a:pt x="2179" y="89"/>
                  </a:lnTo>
                  <a:lnTo>
                    <a:pt x="2179" y="100"/>
                  </a:lnTo>
                  <a:lnTo>
                    <a:pt x="2180" y="98"/>
                  </a:lnTo>
                  <a:lnTo>
                    <a:pt x="2180" y="96"/>
                  </a:lnTo>
                  <a:lnTo>
                    <a:pt x="2181" y="91"/>
                  </a:lnTo>
                  <a:lnTo>
                    <a:pt x="2181" y="87"/>
                  </a:lnTo>
                  <a:lnTo>
                    <a:pt x="2182" y="87"/>
                  </a:lnTo>
                  <a:lnTo>
                    <a:pt x="2182" y="92"/>
                  </a:lnTo>
                  <a:lnTo>
                    <a:pt x="2183" y="91"/>
                  </a:lnTo>
                  <a:lnTo>
                    <a:pt x="2183" y="89"/>
                  </a:lnTo>
                  <a:lnTo>
                    <a:pt x="2184" y="84"/>
                  </a:lnTo>
                  <a:lnTo>
                    <a:pt x="2186" y="86"/>
                  </a:lnTo>
                  <a:lnTo>
                    <a:pt x="2186" y="92"/>
                  </a:lnTo>
                  <a:lnTo>
                    <a:pt x="2187" y="103"/>
                  </a:lnTo>
                  <a:lnTo>
                    <a:pt x="2187" y="105"/>
                  </a:lnTo>
                  <a:lnTo>
                    <a:pt x="2188" y="100"/>
                  </a:lnTo>
                  <a:lnTo>
                    <a:pt x="2188" y="98"/>
                  </a:lnTo>
                  <a:lnTo>
                    <a:pt x="2189" y="91"/>
                  </a:lnTo>
                  <a:lnTo>
                    <a:pt x="2189" y="92"/>
                  </a:lnTo>
                  <a:lnTo>
                    <a:pt x="2190" y="91"/>
                  </a:lnTo>
                  <a:lnTo>
                    <a:pt x="2190" y="92"/>
                  </a:lnTo>
                  <a:lnTo>
                    <a:pt x="2192" y="98"/>
                  </a:lnTo>
                  <a:lnTo>
                    <a:pt x="2192" y="96"/>
                  </a:lnTo>
                  <a:lnTo>
                    <a:pt x="2193" y="95"/>
                  </a:lnTo>
                  <a:lnTo>
                    <a:pt x="2193" y="98"/>
                  </a:lnTo>
                  <a:lnTo>
                    <a:pt x="2194" y="97"/>
                  </a:lnTo>
                  <a:lnTo>
                    <a:pt x="2195" y="100"/>
                  </a:lnTo>
                  <a:lnTo>
                    <a:pt x="2195" y="95"/>
                  </a:lnTo>
                  <a:lnTo>
                    <a:pt x="2196" y="92"/>
                  </a:lnTo>
                  <a:lnTo>
                    <a:pt x="2196" y="91"/>
                  </a:lnTo>
                  <a:lnTo>
                    <a:pt x="2197" y="89"/>
                  </a:lnTo>
                  <a:lnTo>
                    <a:pt x="2197" y="87"/>
                  </a:lnTo>
                  <a:lnTo>
                    <a:pt x="2199" y="95"/>
                  </a:lnTo>
                  <a:lnTo>
                    <a:pt x="2199" y="93"/>
                  </a:lnTo>
                  <a:lnTo>
                    <a:pt x="2200" y="93"/>
                  </a:lnTo>
                  <a:lnTo>
                    <a:pt x="2200" y="96"/>
                  </a:lnTo>
                  <a:lnTo>
                    <a:pt x="2201" y="93"/>
                  </a:lnTo>
                  <a:lnTo>
                    <a:pt x="2201" y="96"/>
                  </a:lnTo>
                  <a:lnTo>
                    <a:pt x="2202" y="99"/>
                  </a:lnTo>
                  <a:lnTo>
                    <a:pt x="2203" y="100"/>
                  </a:lnTo>
                  <a:lnTo>
                    <a:pt x="2203" y="99"/>
                  </a:lnTo>
                  <a:lnTo>
                    <a:pt x="2205" y="99"/>
                  </a:lnTo>
                  <a:lnTo>
                    <a:pt x="2205" y="91"/>
                  </a:lnTo>
                  <a:lnTo>
                    <a:pt x="2206" y="91"/>
                  </a:lnTo>
                  <a:lnTo>
                    <a:pt x="2206" y="96"/>
                  </a:lnTo>
                  <a:lnTo>
                    <a:pt x="2207" y="102"/>
                  </a:lnTo>
                  <a:lnTo>
                    <a:pt x="2207" y="108"/>
                  </a:lnTo>
                  <a:lnTo>
                    <a:pt x="2208" y="113"/>
                  </a:lnTo>
                  <a:lnTo>
                    <a:pt x="2208" y="106"/>
                  </a:lnTo>
                  <a:lnTo>
                    <a:pt x="2209" y="93"/>
                  </a:lnTo>
                  <a:lnTo>
                    <a:pt x="2209" y="91"/>
                  </a:lnTo>
                  <a:lnTo>
                    <a:pt x="2210" y="93"/>
                  </a:lnTo>
                  <a:lnTo>
                    <a:pt x="2212" y="99"/>
                  </a:lnTo>
                  <a:lnTo>
                    <a:pt x="2212" y="104"/>
                  </a:lnTo>
                  <a:lnTo>
                    <a:pt x="2213" y="99"/>
                  </a:lnTo>
                  <a:lnTo>
                    <a:pt x="2213" y="95"/>
                  </a:lnTo>
                  <a:lnTo>
                    <a:pt x="2214" y="96"/>
                  </a:lnTo>
                  <a:lnTo>
                    <a:pt x="2214" y="98"/>
                  </a:lnTo>
                  <a:lnTo>
                    <a:pt x="2215" y="98"/>
                  </a:lnTo>
                  <a:lnTo>
                    <a:pt x="2215" y="102"/>
                  </a:lnTo>
                  <a:lnTo>
                    <a:pt x="2216" y="103"/>
                  </a:lnTo>
                  <a:lnTo>
                    <a:pt x="2216" y="105"/>
                  </a:lnTo>
                  <a:lnTo>
                    <a:pt x="2218" y="104"/>
                  </a:lnTo>
                  <a:lnTo>
                    <a:pt x="2218" y="103"/>
                  </a:lnTo>
                  <a:lnTo>
                    <a:pt x="2219" y="102"/>
                  </a:lnTo>
                  <a:lnTo>
                    <a:pt x="2219" y="100"/>
                  </a:lnTo>
                  <a:lnTo>
                    <a:pt x="2220" y="104"/>
                  </a:lnTo>
                  <a:lnTo>
                    <a:pt x="2221" y="106"/>
                  </a:lnTo>
                  <a:lnTo>
                    <a:pt x="2221" y="104"/>
                  </a:lnTo>
                  <a:lnTo>
                    <a:pt x="2222" y="105"/>
                  </a:lnTo>
                  <a:lnTo>
                    <a:pt x="2222" y="102"/>
                  </a:lnTo>
                  <a:lnTo>
                    <a:pt x="2224" y="97"/>
                  </a:lnTo>
                  <a:lnTo>
                    <a:pt x="2224" y="96"/>
                  </a:lnTo>
                  <a:lnTo>
                    <a:pt x="2225" y="96"/>
                  </a:lnTo>
                  <a:lnTo>
                    <a:pt x="2225" y="100"/>
                  </a:lnTo>
                  <a:lnTo>
                    <a:pt x="2226" y="104"/>
                  </a:lnTo>
                  <a:lnTo>
                    <a:pt x="2226" y="106"/>
                  </a:lnTo>
                  <a:lnTo>
                    <a:pt x="2227" y="102"/>
                  </a:lnTo>
                  <a:lnTo>
                    <a:pt x="2227" y="99"/>
                  </a:lnTo>
                  <a:lnTo>
                    <a:pt x="2228" y="100"/>
                  </a:lnTo>
                  <a:lnTo>
                    <a:pt x="2229" y="98"/>
                  </a:lnTo>
                  <a:lnTo>
                    <a:pt x="2229" y="96"/>
                  </a:lnTo>
                  <a:lnTo>
                    <a:pt x="2231" y="90"/>
                  </a:lnTo>
                  <a:lnTo>
                    <a:pt x="2231" y="86"/>
                  </a:lnTo>
                  <a:lnTo>
                    <a:pt x="2232" y="89"/>
                  </a:lnTo>
                  <a:lnTo>
                    <a:pt x="2232" y="93"/>
                  </a:lnTo>
                  <a:lnTo>
                    <a:pt x="2233" y="99"/>
                  </a:lnTo>
                  <a:lnTo>
                    <a:pt x="2233" y="104"/>
                  </a:lnTo>
                  <a:lnTo>
                    <a:pt x="2234" y="100"/>
                  </a:lnTo>
                  <a:lnTo>
                    <a:pt x="2234" y="98"/>
                  </a:lnTo>
                  <a:lnTo>
                    <a:pt x="2235" y="97"/>
                  </a:lnTo>
                  <a:lnTo>
                    <a:pt x="2235" y="96"/>
                  </a:lnTo>
                  <a:lnTo>
                    <a:pt x="2237" y="98"/>
                  </a:lnTo>
                  <a:lnTo>
                    <a:pt x="2238" y="102"/>
                  </a:lnTo>
                  <a:lnTo>
                    <a:pt x="2238" y="97"/>
                  </a:lnTo>
                  <a:lnTo>
                    <a:pt x="2239" y="92"/>
                  </a:lnTo>
                  <a:lnTo>
                    <a:pt x="2239" y="92"/>
                  </a:lnTo>
                  <a:lnTo>
                    <a:pt x="2240" y="91"/>
                  </a:lnTo>
                  <a:lnTo>
                    <a:pt x="2240" y="91"/>
                  </a:lnTo>
                  <a:lnTo>
                    <a:pt x="2241" y="92"/>
                  </a:lnTo>
                  <a:lnTo>
                    <a:pt x="2241" y="95"/>
                  </a:lnTo>
                </a:path>
              </a:pathLst>
            </a:custGeom>
            <a:noFill/>
            <a:ln w="1588">
              <a:solidFill>
                <a:srgbClr val="339966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8929688" y="3276600"/>
              <a:ext cx="844550" cy="52388"/>
            </a:xfrm>
            <a:custGeom>
              <a:avLst/>
              <a:gdLst>
                <a:gd name="T0" fmla="*/ 8 w 532"/>
                <a:gd name="T1" fmla="*/ 16 h 33"/>
                <a:gd name="T2" fmla="*/ 16 w 532"/>
                <a:gd name="T3" fmla="*/ 16 h 33"/>
                <a:gd name="T4" fmla="*/ 24 w 532"/>
                <a:gd name="T5" fmla="*/ 20 h 33"/>
                <a:gd name="T6" fmla="*/ 32 w 532"/>
                <a:gd name="T7" fmla="*/ 25 h 33"/>
                <a:gd name="T8" fmla="*/ 41 w 532"/>
                <a:gd name="T9" fmla="*/ 20 h 33"/>
                <a:gd name="T10" fmla="*/ 49 w 532"/>
                <a:gd name="T11" fmla="*/ 18 h 33"/>
                <a:gd name="T12" fmla="*/ 58 w 532"/>
                <a:gd name="T13" fmla="*/ 19 h 33"/>
                <a:gd name="T14" fmla="*/ 67 w 532"/>
                <a:gd name="T15" fmla="*/ 18 h 33"/>
                <a:gd name="T16" fmla="*/ 75 w 532"/>
                <a:gd name="T17" fmla="*/ 21 h 33"/>
                <a:gd name="T18" fmla="*/ 83 w 532"/>
                <a:gd name="T19" fmla="*/ 20 h 33"/>
                <a:gd name="T20" fmla="*/ 92 w 532"/>
                <a:gd name="T21" fmla="*/ 27 h 33"/>
                <a:gd name="T22" fmla="*/ 100 w 532"/>
                <a:gd name="T23" fmla="*/ 16 h 33"/>
                <a:gd name="T24" fmla="*/ 108 w 532"/>
                <a:gd name="T25" fmla="*/ 21 h 33"/>
                <a:gd name="T26" fmla="*/ 116 w 532"/>
                <a:gd name="T27" fmla="*/ 13 h 33"/>
                <a:gd name="T28" fmla="*/ 125 w 532"/>
                <a:gd name="T29" fmla="*/ 13 h 33"/>
                <a:gd name="T30" fmla="*/ 133 w 532"/>
                <a:gd name="T31" fmla="*/ 14 h 33"/>
                <a:gd name="T32" fmla="*/ 141 w 532"/>
                <a:gd name="T33" fmla="*/ 27 h 33"/>
                <a:gd name="T34" fmla="*/ 149 w 532"/>
                <a:gd name="T35" fmla="*/ 17 h 33"/>
                <a:gd name="T36" fmla="*/ 159 w 532"/>
                <a:gd name="T37" fmla="*/ 24 h 33"/>
                <a:gd name="T38" fmla="*/ 167 w 532"/>
                <a:gd name="T39" fmla="*/ 20 h 33"/>
                <a:gd name="T40" fmla="*/ 175 w 532"/>
                <a:gd name="T41" fmla="*/ 4 h 33"/>
                <a:gd name="T42" fmla="*/ 184 w 532"/>
                <a:gd name="T43" fmla="*/ 18 h 33"/>
                <a:gd name="T44" fmla="*/ 192 w 532"/>
                <a:gd name="T45" fmla="*/ 8 h 33"/>
                <a:gd name="T46" fmla="*/ 200 w 532"/>
                <a:gd name="T47" fmla="*/ 20 h 33"/>
                <a:gd name="T48" fmla="*/ 209 w 532"/>
                <a:gd name="T49" fmla="*/ 10 h 33"/>
                <a:gd name="T50" fmla="*/ 218 w 532"/>
                <a:gd name="T51" fmla="*/ 19 h 33"/>
                <a:gd name="T52" fmla="*/ 226 w 532"/>
                <a:gd name="T53" fmla="*/ 20 h 33"/>
                <a:gd name="T54" fmla="*/ 235 w 532"/>
                <a:gd name="T55" fmla="*/ 24 h 33"/>
                <a:gd name="T56" fmla="*/ 243 w 532"/>
                <a:gd name="T57" fmla="*/ 24 h 33"/>
                <a:gd name="T58" fmla="*/ 251 w 532"/>
                <a:gd name="T59" fmla="*/ 25 h 33"/>
                <a:gd name="T60" fmla="*/ 261 w 532"/>
                <a:gd name="T61" fmla="*/ 26 h 33"/>
                <a:gd name="T62" fmla="*/ 269 w 532"/>
                <a:gd name="T63" fmla="*/ 27 h 33"/>
                <a:gd name="T64" fmla="*/ 277 w 532"/>
                <a:gd name="T65" fmla="*/ 13 h 33"/>
                <a:gd name="T66" fmla="*/ 285 w 532"/>
                <a:gd name="T67" fmla="*/ 16 h 33"/>
                <a:gd name="T68" fmla="*/ 294 w 532"/>
                <a:gd name="T69" fmla="*/ 8 h 33"/>
                <a:gd name="T70" fmla="*/ 303 w 532"/>
                <a:gd name="T71" fmla="*/ 23 h 33"/>
                <a:gd name="T72" fmla="*/ 312 w 532"/>
                <a:gd name="T73" fmla="*/ 24 h 33"/>
                <a:gd name="T74" fmla="*/ 320 w 532"/>
                <a:gd name="T75" fmla="*/ 27 h 33"/>
                <a:gd name="T76" fmla="*/ 328 w 532"/>
                <a:gd name="T77" fmla="*/ 13 h 33"/>
                <a:gd name="T78" fmla="*/ 338 w 532"/>
                <a:gd name="T79" fmla="*/ 6 h 33"/>
                <a:gd name="T80" fmla="*/ 346 w 532"/>
                <a:gd name="T81" fmla="*/ 27 h 33"/>
                <a:gd name="T82" fmla="*/ 354 w 532"/>
                <a:gd name="T83" fmla="*/ 23 h 33"/>
                <a:gd name="T84" fmla="*/ 362 w 532"/>
                <a:gd name="T85" fmla="*/ 19 h 33"/>
                <a:gd name="T86" fmla="*/ 372 w 532"/>
                <a:gd name="T87" fmla="*/ 13 h 33"/>
                <a:gd name="T88" fmla="*/ 380 w 532"/>
                <a:gd name="T89" fmla="*/ 12 h 33"/>
                <a:gd name="T90" fmla="*/ 388 w 532"/>
                <a:gd name="T91" fmla="*/ 14 h 33"/>
                <a:gd name="T92" fmla="*/ 398 w 532"/>
                <a:gd name="T93" fmla="*/ 25 h 33"/>
                <a:gd name="T94" fmla="*/ 406 w 532"/>
                <a:gd name="T95" fmla="*/ 26 h 33"/>
                <a:gd name="T96" fmla="*/ 414 w 532"/>
                <a:gd name="T97" fmla="*/ 23 h 33"/>
                <a:gd name="T98" fmla="*/ 424 w 532"/>
                <a:gd name="T99" fmla="*/ 16 h 33"/>
                <a:gd name="T100" fmla="*/ 432 w 532"/>
                <a:gd name="T101" fmla="*/ 23 h 33"/>
                <a:gd name="T102" fmla="*/ 440 w 532"/>
                <a:gd name="T103" fmla="*/ 18 h 33"/>
                <a:gd name="T104" fmla="*/ 450 w 532"/>
                <a:gd name="T105" fmla="*/ 11 h 33"/>
                <a:gd name="T106" fmla="*/ 458 w 532"/>
                <a:gd name="T107" fmla="*/ 27 h 33"/>
                <a:gd name="T108" fmla="*/ 466 w 532"/>
                <a:gd name="T109" fmla="*/ 26 h 33"/>
                <a:gd name="T110" fmla="*/ 476 w 532"/>
                <a:gd name="T111" fmla="*/ 23 h 33"/>
                <a:gd name="T112" fmla="*/ 484 w 532"/>
                <a:gd name="T113" fmla="*/ 12 h 33"/>
                <a:gd name="T114" fmla="*/ 492 w 532"/>
                <a:gd name="T115" fmla="*/ 12 h 33"/>
                <a:gd name="T116" fmla="*/ 502 w 532"/>
                <a:gd name="T117" fmla="*/ 23 h 33"/>
                <a:gd name="T118" fmla="*/ 510 w 532"/>
                <a:gd name="T119" fmla="*/ 17 h 33"/>
                <a:gd name="T120" fmla="*/ 520 w 532"/>
                <a:gd name="T121" fmla="*/ 26 h 33"/>
                <a:gd name="T122" fmla="*/ 528 w 532"/>
                <a:gd name="T123" fmla="*/ 17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532" h="33">
                  <a:moveTo>
                    <a:pt x="0" y="17"/>
                  </a:moveTo>
                  <a:lnTo>
                    <a:pt x="0" y="25"/>
                  </a:lnTo>
                  <a:lnTo>
                    <a:pt x="2" y="31"/>
                  </a:lnTo>
                  <a:lnTo>
                    <a:pt x="2" y="29"/>
                  </a:lnTo>
                  <a:lnTo>
                    <a:pt x="3" y="24"/>
                  </a:lnTo>
                  <a:lnTo>
                    <a:pt x="4" y="18"/>
                  </a:lnTo>
                  <a:lnTo>
                    <a:pt x="4" y="19"/>
                  </a:lnTo>
                  <a:lnTo>
                    <a:pt x="5" y="20"/>
                  </a:lnTo>
                  <a:lnTo>
                    <a:pt x="5" y="25"/>
                  </a:lnTo>
                  <a:lnTo>
                    <a:pt x="6" y="23"/>
                  </a:lnTo>
                  <a:lnTo>
                    <a:pt x="6" y="18"/>
                  </a:lnTo>
                  <a:lnTo>
                    <a:pt x="8" y="17"/>
                  </a:lnTo>
                  <a:lnTo>
                    <a:pt x="8" y="16"/>
                  </a:lnTo>
                  <a:lnTo>
                    <a:pt x="9" y="16"/>
                  </a:lnTo>
                  <a:lnTo>
                    <a:pt x="9" y="19"/>
                  </a:lnTo>
                  <a:lnTo>
                    <a:pt x="10" y="26"/>
                  </a:lnTo>
                  <a:lnTo>
                    <a:pt x="11" y="27"/>
                  </a:lnTo>
                  <a:lnTo>
                    <a:pt x="11" y="25"/>
                  </a:lnTo>
                  <a:lnTo>
                    <a:pt x="12" y="23"/>
                  </a:lnTo>
                  <a:lnTo>
                    <a:pt x="12" y="16"/>
                  </a:lnTo>
                  <a:lnTo>
                    <a:pt x="13" y="17"/>
                  </a:lnTo>
                  <a:lnTo>
                    <a:pt x="13" y="17"/>
                  </a:lnTo>
                  <a:lnTo>
                    <a:pt x="15" y="17"/>
                  </a:lnTo>
                  <a:lnTo>
                    <a:pt x="15" y="19"/>
                  </a:lnTo>
                  <a:lnTo>
                    <a:pt x="16" y="17"/>
                  </a:lnTo>
                  <a:lnTo>
                    <a:pt x="16" y="16"/>
                  </a:lnTo>
                  <a:lnTo>
                    <a:pt x="17" y="19"/>
                  </a:lnTo>
                  <a:lnTo>
                    <a:pt x="17" y="19"/>
                  </a:lnTo>
                  <a:lnTo>
                    <a:pt x="18" y="18"/>
                  </a:lnTo>
                  <a:lnTo>
                    <a:pt x="19" y="19"/>
                  </a:lnTo>
                  <a:lnTo>
                    <a:pt x="19" y="16"/>
                  </a:lnTo>
                  <a:lnTo>
                    <a:pt x="21" y="10"/>
                  </a:lnTo>
                  <a:lnTo>
                    <a:pt x="21" y="7"/>
                  </a:lnTo>
                  <a:lnTo>
                    <a:pt x="22" y="6"/>
                  </a:lnTo>
                  <a:lnTo>
                    <a:pt x="22" y="6"/>
                  </a:lnTo>
                  <a:lnTo>
                    <a:pt x="23" y="16"/>
                  </a:lnTo>
                  <a:lnTo>
                    <a:pt x="23" y="24"/>
                  </a:lnTo>
                  <a:lnTo>
                    <a:pt x="24" y="23"/>
                  </a:lnTo>
                  <a:lnTo>
                    <a:pt x="24" y="20"/>
                  </a:lnTo>
                  <a:lnTo>
                    <a:pt x="25" y="20"/>
                  </a:lnTo>
                  <a:lnTo>
                    <a:pt x="25" y="21"/>
                  </a:lnTo>
                  <a:lnTo>
                    <a:pt x="26" y="24"/>
                  </a:lnTo>
                  <a:lnTo>
                    <a:pt x="28" y="26"/>
                  </a:lnTo>
                  <a:lnTo>
                    <a:pt x="28" y="23"/>
                  </a:lnTo>
                  <a:lnTo>
                    <a:pt x="29" y="19"/>
                  </a:lnTo>
                  <a:lnTo>
                    <a:pt x="29" y="19"/>
                  </a:lnTo>
                  <a:lnTo>
                    <a:pt x="30" y="18"/>
                  </a:lnTo>
                  <a:lnTo>
                    <a:pt x="30" y="16"/>
                  </a:lnTo>
                  <a:lnTo>
                    <a:pt x="31" y="18"/>
                  </a:lnTo>
                  <a:lnTo>
                    <a:pt x="31" y="20"/>
                  </a:lnTo>
                  <a:lnTo>
                    <a:pt x="32" y="25"/>
                  </a:lnTo>
                  <a:lnTo>
                    <a:pt x="32" y="25"/>
                  </a:lnTo>
                  <a:lnTo>
                    <a:pt x="34" y="26"/>
                  </a:lnTo>
                  <a:lnTo>
                    <a:pt x="34" y="20"/>
                  </a:lnTo>
                  <a:lnTo>
                    <a:pt x="35" y="20"/>
                  </a:lnTo>
                  <a:lnTo>
                    <a:pt x="36" y="24"/>
                  </a:lnTo>
                  <a:lnTo>
                    <a:pt x="36" y="24"/>
                  </a:lnTo>
                  <a:lnTo>
                    <a:pt x="37" y="25"/>
                  </a:lnTo>
                  <a:lnTo>
                    <a:pt x="37" y="30"/>
                  </a:lnTo>
                  <a:lnTo>
                    <a:pt x="38" y="21"/>
                  </a:lnTo>
                  <a:lnTo>
                    <a:pt x="38" y="23"/>
                  </a:lnTo>
                  <a:lnTo>
                    <a:pt x="39" y="25"/>
                  </a:lnTo>
                  <a:lnTo>
                    <a:pt x="39" y="23"/>
                  </a:lnTo>
                  <a:lnTo>
                    <a:pt x="41" y="20"/>
                  </a:lnTo>
                  <a:lnTo>
                    <a:pt x="41" y="20"/>
                  </a:lnTo>
                  <a:lnTo>
                    <a:pt x="42" y="19"/>
                  </a:lnTo>
                  <a:lnTo>
                    <a:pt x="43" y="21"/>
                  </a:lnTo>
                  <a:lnTo>
                    <a:pt x="43" y="19"/>
                  </a:lnTo>
                  <a:lnTo>
                    <a:pt x="44" y="20"/>
                  </a:lnTo>
                  <a:lnTo>
                    <a:pt x="44" y="18"/>
                  </a:lnTo>
                  <a:lnTo>
                    <a:pt x="45" y="25"/>
                  </a:lnTo>
                  <a:lnTo>
                    <a:pt x="45" y="27"/>
                  </a:lnTo>
                  <a:lnTo>
                    <a:pt x="47" y="20"/>
                  </a:lnTo>
                  <a:lnTo>
                    <a:pt x="47" y="17"/>
                  </a:lnTo>
                  <a:lnTo>
                    <a:pt x="48" y="13"/>
                  </a:lnTo>
                  <a:lnTo>
                    <a:pt x="48" y="10"/>
                  </a:lnTo>
                  <a:lnTo>
                    <a:pt x="49" y="11"/>
                  </a:lnTo>
                  <a:lnTo>
                    <a:pt x="49" y="18"/>
                  </a:lnTo>
                  <a:lnTo>
                    <a:pt x="50" y="19"/>
                  </a:lnTo>
                  <a:lnTo>
                    <a:pt x="51" y="18"/>
                  </a:lnTo>
                  <a:lnTo>
                    <a:pt x="51" y="12"/>
                  </a:lnTo>
                  <a:lnTo>
                    <a:pt x="52" y="10"/>
                  </a:lnTo>
                  <a:lnTo>
                    <a:pt x="52" y="18"/>
                  </a:lnTo>
                  <a:lnTo>
                    <a:pt x="54" y="27"/>
                  </a:lnTo>
                  <a:lnTo>
                    <a:pt x="54" y="31"/>
                  </a:lnTo>
                  <a:lnTo>
                    <a:pt x="55" y="26"/>
                  </a:lnTo>
                  <a:lnTo>
                    <a:pt x="55" y="13"/>
                  </a:lnTo>
                  <a:lnTo>
                    <a:pt x="56" y="13"/>
                  </a:lnTo>
                  <a:lnTo>
                    <a:pt x="56" y="14"/>
                  </a:lnTo>
                  <a:lnTo>
                    <a:pt x="57" y="16"/>
                  </a:lnTo>
                  <a:lnTo>
                    <a:pt x="58" y="19"/>
                  </a:lnTo>
                  <a:lnTo>
                    <a:pt x="58" y="26"/>
                  </a:lnTo>
                  <a:lnTo>
                    <a:pt x="60" y="25"/>
                  </a:lnTo>
                  <a:lnTo>
                    <a:pt x="60" y="26"/>
                  </a:lnTo>
                  <a:lnTo>
                    <a:pt x="61" y="21"/>
                  </a:lnTo>
                  <a:lnTo>
                    <a:pt x="61" y="13"/>
                  </a:lnTo>
                  <a:lnTo>
                    <a:pt x="62" y="10"/>
                  </a:lnTo>
                  <a:lnTo>
                    <a:pt x="62" y="7"/>
                  </a:lnTo>
                  <a:lnTo>
                    <a:pt x="63" y="13"/>
                  </a:lnTo>
                  <a:lnTo>
                    <a:pt x="63" y="6"/>
                  </a:lnTo>
                  <a:lnTo>
                    <a:pt x="64" y="6"/>
                  </a:lnTo>
                  <a:lnTo>
                    <a:pt x="65" y="6"/>
                  </a:lnTo>
                  <a:lnTo>
                    <a:pt x="65" y="10"/>
                  </a:lnTo>
                  <a:lnTo>
                    <a:pt x="67" y="18"/>
                  </a:lnTo>
                  <a:lnTo>
                    <a:pt x="67" y="19"/>
                  </a:lnTo>
                  <a:lnTo>
                    <a:pt x="68" y="19"/>
                  </a:lnTo>
                  <a:lnTo>
                    <a:pt x="68" y="18"/>
                  </a:lnTo>
                  <a:lnTo>
                    <a:pt x="69" y="18"/>
                  </a:lnTo>
                  <a:lnTo>
                    <a:pt x="69" y="23"/>
                  </a:lnTo>
                  <a:lnTo>
                    <a:pt x="70" y="19"/>
                  </a:lnTo>
                  <a:lnTo>
                    <a:pt x="70" y="17"/>
                  </a:lnTo>
                  <a:lnTo>
                    <a:pt x="71" y="17"/>
                  </a:lnTo>
                  <a:lnTo>
                    <a:pt x="71" y="16"/>
                  </a:lnTo>
                  <a:lnTo>
                    <a:pt x="73" y="14"/>
                  </a:lnTo>
                  <a:lnTo>
                    <a:pt x="74" y="18"/>
                  </a:lnTo>
                  <a:lnTo>
                    <a:pt x="74" y="20"/>
                  </a:lnTo>
                  <a:lnTo>
                    <a:pt x="75" y="21"/>
                  </a:lnTo>
                  <a:lnTo>
                    <a:pt x="75" y="23"/>
                  </a:lnTo>
                  <a:lnTo>
                    <a:pt x="76" y="17"/>
                  </a:lnTo>
                  <a:lnTo>
                    <a:pt x="76" y="14"/>
                  </a:lnTo>
                  <a:lnTo>
                    <a:pt x="77" y="14"/>
                  </a:lnTo>
                  <a:lnTo>
                    <a:pt x="77" y="19"/>
                  </a:lnTo>
                  <a:lnTo>
                    <a:pt x="78" y="19"/>
                  </a:lnTo>
                  <a:lnTo>
                    <a:pt x="78" y="16"/>
                  </a:lnTo>
                  <a:lnTo>
                    <a:pt x="80" y="12"/>
                  </a:lnTo>
                  <a:lnTo>
                    <a:pt x="81" y="14"/>
                  </a:lnTo>
                  <a:lnTo>
                    <a:pt x="81" y="16"/>
                  </a:lnTo>
                  <a:lnTo>
                    <a:pt x="82" y="19"/>
                  </a:lnTo>
                  <a:lnTo>
                    <a:pt x="82" y="21"/>
                  </a:lnTo>
                  <a:lnTo>
                    <a:pt x="83" y="20"/>
                  </a:lnTo>
                  <a:lnTo>
                    <a:pt x="83" y="21"/>
                  </a:lnTo>
                  <a:lnTo>
                    <a:pt x="84" y="25"/>
                  </a:lnTo>
                  <a:lnTo>
                    <a:pt x="84" y="21"/>
                  </a:lnTo>
                  <a:lnTo>
                    <a:pt x="86" y="19"/>
                  </a:lnTo>
                  <a:lnTo>
                    <a:pt x="86" y="13"/>
                  </a:lnTo>
                  <a:lnTo>
                    <a:pt x="87" y="13"/>
                  </a:lnTo>
                  <a:lnTo>
                    <a:pt x="88" y="11"/>
                  </a:lnTo>
                  <a:lnTo>
                    <a:pt x="88" y="11"/>
                  </a:lnTo>
                  <a:lnTo>
                    <a:pt x="89" y="16"/>
                  </a:lnTo>
                  <a:lnTo>
                    <a:pt x="89" y="18"/>
                  </a:lnTo>
                  <a:lnTo>
                    <a:pt x="90" y="24"/>
                  </a:lnTo>
                  <a:lnTo>
                    <a:pt x="90" y="32"/>
                  </a:lnTo>
                  <a:lnTo>
                    <a:pt x="92" y="27"/>
                  </a:lnTo>
                  <a:lnTo>
                    <a:pt x="92" y="25"/>
                  </a:lnTo>
                  <a:lnTo>
                    <a:pt x="93" y="23"/>
                  </a:lnTo>
                  <a:lnTo>
                    <a:pt x="93" y="19"/>
                  </a:lnTo>
                  <a:lnTo>
                    <a:pt x="94" y="17"/>
                  </a:lnTo>
                  <a:lnTo>
                    <a:pt x="95" y="14"/>
                  </a:lnTo>
                  <a:lnTo>
                    <a:pt x="95" y="16"/>
                  </a:lnTo>
                  <a:lnTo>
                    <a:pt x="96" y="18"/>
                  </a:lnTo>
                  <a:lnTo>
                    <a:pt x="96" y="24"/>
                  </a:lnTo>
                  <a:lnTo>
                    <a:pt x="97" y="23"/>
                  </a:lnTo>
                  <a:lnTo>
                    <a:pt x="97" y="21"/>
                  </a:lnTo>
                  <a:lnTo>
                    <a:pt x="99" y="16"/>
                  </a:lnTo>
                  <a:lnTo>
                    <a:pt x="99" y="14"/>
                  </a:lnTo>
                  <a:lnTo>
                    <a:pt x="100" y="16"/>
                  </a:lnTo>
                  <a:lnTo>
                    <a:pt x="100" y="14"/>
                  </a:lnTo>
                  <a:lnTo>
                    <a:pt x="101" y="17"/>
                  </a:lnTo>
                  <a:lnTo>
                    <a:pt x="102" y="26"/>
                  </a:lnTo>
                  <a:lnTo>
                    <a:pt x="102" y="27"/>
                  </a:lnTo>
                  <a:lnTo>
                    <a:pt x="103" y="27"/>
                  </a:lnTo>
                  <a:lnTo>
                    <a:pt x="103" y="30"/>
                  </a:lnTo>
                  <a:lnTo>
                    <a:pt x="105" y="27"/>
                  </a:lnTo>
                  <a:lnTo>
                    <a:pt x="105" y="24"/>
                  </a:lnTo>
                  <a:lnTo>
                    <a:pt x="106" y="20"/>
                  </a:lnTo>
                  <a:lnTo>
                    <a:pt x="106" y="17"/>
                  </a:lnTo>
                  <a:lnTo>
                    <a:pt x="107" y="17"/>
                  </a:lnTo>
                  <a:lnTo>
                    <a:pt x="107" y="17"/>
                  </a:lnTo>
                  <a:lnTo>
                    <a:pt x="108" y="21"/>
                  </a:lnTo>
                  <a:lnTo>
                    <a:pt x="109" y="26"/>
                  </a:lnTo>
                  <a:lnTo>
                    <a:pt x="109" y="29"/>
                  </a:lnTo>
                  <a:lnTo>
                    <a:pt x="110" y="31"/>
                  </a:lnTo>
                  <a:lnTo>
                    <a:pt x="110" y="31"/>
                  </a:lnTo>
                  <a:lnTo>
                    <a:pt x="112" y="26"/>
                  </a:lnTo>
                  <a:lnTo>
                    <a:pt x="112" y="17"/>
                  </a:lnTo>
                  <a:lnTo>
                    <a:pt x="113" y="10"/>
                  </a:lnTo>
                  <a:lnTo>
                    <a:pt x="113" y="6"/>
                  </a:lnTo>
                  <a:lnTo>
                    <a:pt x="114" y="11"/>
                  </a:lnTo>
                  <a:lnTo>
                    <a:pt x="114" y="18"/>
                  </a:lnTo>
                  <a:lnTo>
                    <a:pt x="115" y="20"/>
                  </a:lnTo>
                  <a:lnTo>
                    <a:pt x="116" y="18"/>
                  </a:lnTo>
                  <a:lnTo>
                    <a:pt x="116" y="13"/>
                  </a:lnTo>
                  <a:lnTo>
                    <a:pt x="118" y="13"/>
                  </a:lnTo>
                  <a:lnTo>
                    <a:pt x="118" y="18"/>
                  </a:lnTo>
                  <a:lnTo>
                    <a:pt x="119" y="16"/>
                  </a:lnTo>
                  <a:lnTo>
                    <a:pt x="119" y="14"/>
                  </a:lnTo>
                  <a:lnTo>
                    <a:pt x="120" y="5"/>
                  </a:lnTo>
                  <a:lnTo>
                    <a:pt x="120" y="7"/>
                  </a:lnTo>
                  <a:lnTo>
                    <a:pt x="121" y="14"/>
                  </a:lnTo>
                  <a:lnTo>
                    <a:pt x="121" y="18"/>
                  </a:lnTo>
                  <a:lnTo>
                    <a:pt x="122" y="18"/>
                  </a:lnTo>
                  <a:lnTo>
                    <a:pt x="123" y="11"/>
                  </a:lnTo>
                  <a:lnTo>
                    <a:pt x="123" y="8"/>
                  </a:lnTo>
                  <a:lnTo>
                    <a:pt x="125" y="12"/>
                  </a:lnTo>
                  <a:lnTo>
                    <a:pt x="125" y="13"/>
                  </a:lnTo>
                  <a:lnTo>
                    <a:pt x="126" y="18"/>
                  </a:lnTo>
                  <a:lnTo>
                    <a:pt x="126" y="16"/>
                  </a:lnTo>
                  <a:lnTo>
                    <a:pt x="127" y="10"/>
                  </a:lnTo>
                  <a:lnTo>
                    <a:pt x="127" y="2"/>
                  </a:lnTo>
                  <a:lnTo>
                    <a:pt x="128" y="0"/>
                  </a:lnTo>
                  <a:lnTo>
                    <a:pt x="128" y="2"/>
                  </a:lnTo>
                  <a:lnTo>
                    <a:pt x="129" y="13"/>
                  </a:lnTo>
                  <a:lnTo>
                    <a:pt x="131" y="21"/>
                  </a:lnTo>
                  <a:lnTo>
                    <a:pt x="131" y="26"/>
                  </a:lnTo>
                  <a:lnTo>
                    <a:pt x="132" y="24"/>
                  </a:lnTo>
                  <a:lnTo>
                    <a:pt x="132" y="21"/>
                  </a:lnTo>
                  <a:lnTo>
                    <a:pt x="133" y="14"/>
                  </a:lnTo>
                  <a:lnTo>
                    <a:pt x="133" y="14"/>
                  </a:lnTo>
                  <a:lnTo>
                    <a:pt x="134" y="19"/>
                  </a:lnTo>
                  <a:lnTo>
                    <a:pt x="134" y="19"/>
                  </a:lnTo>
                  <a:lnTo>
                    <a:pt x="135" y="18"/>
                  </a:lnTo>
                  <a:lnTo>
                    <a:pt x="135" y="14"/>
                  </a:lnTo>
                  <a:lnTo>
                    <a:pt x="136" y="13"/>
                  </a:lnTo>
                  <a:lnTo>
                    <a:pt x="138" y="16"/>
                  </a:lnTo>
                  <a:lnTo>
                    <a:pt x="138" y="17"/>
                  </a:lnTo>
                  <a:lnTo>
                    <a:pt x="139" y="18"/>
                  </a:lnTo>
                  <a:lnTo>
                    <a:pt x="139" y="18"/>
                  </a:lnTo>
                  <a:lnTo>
                    <a:pt x="140" y="12"/>
                  </a:lnTo>
                  <a:lnTo>
                    <a:pt x="140" y="14"/>
                  </a:lnTo>
                  <a:lnTo>
                    <a:pt x="141" y="19"/>
                  </a:lnTo>
                  <a:lnTo>
                    <a:pt x="141" y="27"/>
                  </a:lnTo>
                  <a:lnTo>
                    <a:pt x="142" y="29"/>
                  </a:lnTo>
                  <a:lnTo>
                    <a:pt x="142" y="26"/>
                  </a:lnTo>
                  <a:lnTo>
                    <a:pt x="144" y="20"/>
                  </a:lnTo>
                  <a:lnTo>
                    <a:pt x="145" y="17"/>
                  </a:lnTo>
                  <a:lnTo>
                    <a:pt x="145" y="23"/>
                  </a:lnTo>
                  <a:lnTo>
                    <a:pt x="146" y="20"/>
                  </a:lnTo>
                  <a:lnTo>
                    <a:pt x="146" y="20"/>
                  </a:lnTo>
                  <a:lnTo>
                    <a:pt x="147" y="18"/>
                  </a:lnTo>
                  <a:lnTo>
                    <a:pt x="147" y="14"/>
                  </a:lnTo>
                  <a:lnTo>
                    <a:pt x="148" y="14"/>
                  </a:lnTo>
                  <a:lnTo>
                    <a:pt x="148" y="21"/>
                  </a:lnTo>
                  <a:lnTo>
                    <a:pt x="149" y="24"/>
                  </a:lnTo>
                  <a:lnTo>
                    <a:pt x="149" y="17"/>
                  </a:lnTo>
                  <a:lnTo>
                    <a:pt x="151" y="8"/>
                  </a:lnTo>
                  <a:lnTo>
                    <a:pt x="152" y="7"/>
                  </a:lnTo>
                  <a:lnTo>
                    <a:pt x="152" y="7"/>
                  </a:lnTo>
                  <a:lnTo>
                    <a:pt x="153" y="14"/>
                  </a:lnTo>
                  <a:lnTo>
                    <a:pt x="153" y="23"/>
                  </a:lnTo>
                  <a:lnTo>
                    <a:pt x="154" y="24"/>
                  </a:lnTo>
                  <a:lnTo>
                    <a:pt x="154" y="23"/>
                  </a:lnTo>
                  <a:lnTo>
                    <a:pt x="155" y="25"/>
                  </a:lnTo>
                  <a:lnTo>
                    <a:pt x="155" y="25"/>
                  </a:lnTo>
                  <a:lnTo>
                    <a:pt x="157" y="21"/>
                  </a:lnTo>
                  <a:lnTo>
                    <a:pt x="158" y="19"/>
                  </a:lnTo>
                  <a:lnTo>
                    <a:pt x="158" y="23"/>
                  </a:lnTo>
                  <a:lnTo>
                    <a:pt x="159" y="24"/>
                  </a:lnTo>
                  <a:lnTo>
                    <a:pt x="159" y="32"/>
                  </a:lnTo>
                  <a:lnTo>
                    <a:pt x="160" y="30"/>
                  </a:lnTo>
                  <a:lnTo>
                    <a:pt x="160" y="25"/>
                  </a:lnTo>
                  <a:lnTo>
                    <a:pt x="161" y="20"/>
                  </a:lnTo>
                  <a:lnTo>
                    <a:pt x="161" y="14"/>
                  </a:lnTo>
                  <a:lnTo>
                    <a:pt x="162" y="14"/>
                  </a:lnTo>
                  <a:lnTo>
                    <a:pt x="162" y="18"/>
                  </a:lnTo>
                  <a:lnTo>
                    <a:pt x="164" y="18"/>
                  </a:lnTo>
                  <a:lnTo>
                    <a:pt x="165" y="18"/>
                  </a:lnTo>
                  <a:lnTo>
                    <a:pt x="165" y="19"/>
                  </a:lnTo>
                  <a:lnTo>
                    <a:pt x="166" y="19"/>
                  </a:lnTo>
                  <a:lnTo>
                    <a:pt x="166" y="20"/>
                  </a:lnTo>
                  <a:lnTo>
                    <a:pt x="167" y="20"/>
                  </a:lnTo>
                  <a:lnTo>
                    <a:pt x="167" y="23"/>
                  </a:lnTo>
                  <a:lnTo>
                    <a:pt x="168" y="24"/>
                  </a:lnTo>
                  <a:lnTo>
                    <a:pt x="168" y="23"/>
                  </a:lnTo>
                  <a:lnTo>
                    <a:pt x="170" y="19"/>
                  </a:lnTo>
                  <a:lnTo>
                    <a:pt x="170" y="16"/>
                  </a:lnTo>
                  <a:lnTo>
                    <a:pt x="171" y="16"/>
                  </a:lnTo>
                  <a:lnTo>
                    <a:pt x="172" y="18"/>
                  </a:lnTo>
                  <a:lnTo>
                    <a:pt x="172" y="23"/>
                  </a:lnTo>
                  <a:lnTo>
                    <a:pt x="173" y="25"/>
                  </a:lnTo>
                  <a:lnTo>
                    <a:pt x="173" y="18"/>
                  </a:lnTo>
                  <a:lnTo>
                    <a:pt x="174" y="11"/>
                  </a:lnTo>
                  <a:lnTo>
                    <a:pt x="174" y="4"/>
                  </a:lnTo>
                  <a:lnTo>
                    <a:pt x="175" y="4"/>
                  </a:lnTo>
                  <a:lnTo>
                    <a:pt x="175" y="8"/>
                  </a:lnTo>
                  <a:lnTo>
                    <a:pt x="177" y="16"/>
                  </a:lnTo>
                  <a:lnTo>
                    <a:pt x="178" y="20"/>
                  </a:lnTo>
                  <a:lnTo>
                    <a:pt x="178" y="17"/>
                  </a:lnTo>
                  <a:lnTo>
                    <a:pt x="179" y="14"/>
                  </a:lnTo>
                  <a:lnTo>
                    <a:pt x="179" y="16"/>
                  </a:lnTo>
                  <a:lnTo>
                    <a:pt x="180" y="20"/>
                  </a:lnTo>
                  <a:lnTo>
                    <a:pt x="180" y="26"/>
                  </a:lnTo>
                  <a:lnTo>
                    <a:pt x="181" y="29"/>
                  </a:lnTo>
                  <a:lnTo>
                    <a:pt x="181" y="30"/>
                  </a:lnTo>
                  <a:lnTo>
                    <a:pt x="183" y="26"/>
                  </a:lnTo>
                  <a:lnTo>
                    <a:pt x="183" y="23"/>
                  </a:lnTo>
                  <a:lnTo>
                    <a:pt x="184" y="18"/>
                  </a:lnTo>
                  <a:lnTo>
                    <a:pt x="185" y="8"/>
                  </a:lnTo>
                  <a:lnTo>
                    <a:pt x="185" y="7"/>
                  </a:lnTo>
                  <a:lnTo>
                    <a:pt x="186" y="12"/>
                  </a:lnTo>
                  <a:lnTo>
                    <a:pt x="186" y="16"/>
                  </a:lnTo>
                  <a:lnTo>
                    <a:pt x="187" y="18"/>
                  </a:lnTo>
                  <a:lnTo>
                    <a:pt x="187" y="18"/>
                  </a:lnTo>
                  <a:lnTo>
                    <a:pt x="188" y="12"/>
                  </a:lnTo>
                  <a:lnTo>
                    <a:pt x="188" y="13"/>
                  </a:lnTo>
                  <a:lnTo>
                    <a:pt x="190" y="20"/>
                  </a:lnTo>
                  <a:lnTo>
                    <a:pt x="191" y="21"/>
                  </a:lnTo>
                  <a:lnTo>
                    <a:pt x="191" y="17"/>
                  </a:lnTo>
                  <a:lnTo>
                    <a:pt x="192" y="8"/>
                  </a:lnTo>
                  <a:lnTo>
                    <a:pt x="192" y="8"/>
                  </a:lnTo>
                  <a:lnTo>
                    <a:pt x="193" y="12"/>
                  </a:lnTo>
                  <a:lnTo>
                    <a:pt x="193" y="18"/>
                  </a:lnTo>
                  <a:lnTo>
                    <a:pt x="194" y="18"/>
                  </a:lnTo>
                  <a:lnTo>
                    <a:pt x="194" y="17"/>
                  </a:lnTo>
                  <a:lnTo>
                    <a:pt x="196" y="16"/>
                  </a:lnTo>
                  <a:lnTo>
                    <a:pt x="196" y="21"/>
                  </a:lnTo>
                  <a:lnTo>
                    <a:pt x="197" y="24"/>
                  </a:lnTo>
                  <a:lnTo>
                    <a:pt x="198" y="24"/>
                  </a:lnTo>
                  <a:lnTo>
                    <a:pt x="198" y="23"/>
                  </a:lnTo>
                  <a:lnTo>
                    <a:pt x="199" y="19"/>
                  </a:lnTo>
                  <a:lnTo>
                    <a:pt x="199" y="17"/>
                  </a:lnTo>
                  <a:lnTo>
                    <a:pt x="200" y="20"/>
                  </a:lnTo>
                  <a:lnTo>
                    <a:pt x="200" y="20"/>
                  </a:lnTo>
                  <a:lnTo>
                    <a:pt x="202" y="29"/>
                  </a:lnTo>
                  <a:lnTo>
                    <a:pt x="202" y="29"/>
                  </a:lnTo>
                  <a:lnTo>
                    <a:pt x="203" y="26"/>
                  </a:lnTo>
                  <a:lnTo>
                    <a:pt x="204" y="23"/>
                  </a:lnTo>
                  <a:lnTo>
                    <a:pt x="204" y="18"/>
                  </a:lnTo>
                  <a:lnTo>
                    <a:pt x="205" y="10"/>
                  </a:lnTo>
                  <a:lnTo>
                    <a:pt x="205" y="6"/>
                  </a:lnTo>
                  <a:lnTo>
                    <a:pt x="206" y="6"/>
                  </a:lnTo>
                  <a:lnTo>
                    <a:pt x="206" y="7"/>
                  </a:lnTo>
                  <a:lnTo>
                    <a:pt x="207" y="11"/>
                  </a:lnTo>
                  <a:lnTo>
                    <a:pt x="207" y="17"/>
                  </a:lnTo>
                  <a:lnTo>
                    <a:pt x="209" y="12"/>
                  </a:lnTo>
                  <a:lnTo>
                    <a:pt x="209" y="10"/>
                  </a:lnTo>
                  <a:lnTo>
                    <a:pt x="210" y="8"/>
                  </a:lnTo>
                  <a:lnTo>
                    <a:pt x="211" y="7"/>
                  </a:lnTo>
                  <a:lnTo>
                    <a:pt x="211" y="8"/>
                  </a:lnTo>
                  <a:lnTo>
                    <a:pt x="212" y="13"/>
                  </a:lnTo>
                  <a:lnTo>
                    <a:pt x="212" y="11"/>
                  </a:lnTo>
                  <a:lnTo>
                    <a:pt x="213" y="13"/>
                  </a:lnTo>
                  <a:lnTo>
                    <a:pt x="213" y="20"/>
                  </a:lnTo>
                  <a:lnTo>
                    <a:pt x="215" y="24"/>
                  </a:lnTo>
                  <a:lnTo>
                    <a:pt x="215" y="24"/>
                  </a:lnTo>
                  <a:lnTo>
                    <a:pt x="216" y="23"/>
                  </a:lnTo>
                  <a:lnTo>
                    <a:pt x="217" y="23"/>
                  </a:lnTo>
                  <a:lnTo>
                    <a:pt x="217" y="20"/>
                  </a:lnTo>
                  <a:lnTo>
                    <a:pt x="218" y="19"/>
                  </a:lnTo>
                  <a:lnTo>
                    <a:pt x="218" y="13"/>
                  </a:lnTo>
                  <a:lnTo>
                    <a:pt x="219" y="8"/>
                  </a:lnTo>
                  <a:lnTo>
                    <a:pt x="219" y="10"/>
                  </a:lnTo>
                  <a:lnTo>
                    <a:pt x="220" y="14"/>
                  </a:lnTo>
                  <a:lnTo>
                    <a:pt x="220" y="20"/>
                  </a:lnTo>
                  <a:lnTo>
                    <a:pt x="222" y="25"/>
                  </a:lnTo>
                  <a:lnTo>
                    <a:pt x="223" y="25"/>
                  </a:lnTo>
                  <a:lnTo>
                    <a:pt x="223" y="23"/>
                  </a:lnTo>
                  <a:lnTo>
                    <a:pt x="224" y="16"/>
                  </a:lnTo>
                  <a:lnTo>
                    <a:pt x="224" y="12"/>
                  </a:lnTo>
                  <a:lnTo>
                    <a:pt x="225" y="12"/>
                  </a:lnTo>
                  <a:lnTo>
                    <a:pt x="225" y="14"/>
                  </a:lnTo>
                  <a:lnTo>
                    <a:pt x="226" y="20"/>
                  </a:lnTo>
                  <a:lnTo>
                    <a:pt x="226" y="24"/>
                  </a:lnTo>
                  <a:lnTo>
                    <a:pt x="228" y="24"/>
                  </a:lnTo>
                  <a:lnTo>
                    <a:pt x="228" y="19"/>
                  </a:lnTo>
                  <a:lnTo>
                    <a:pt x="229" y="17"/>
                  </a:lnTo>
                  <a:lnTo>
                    <a:pt x="230" y="19"/>
                  </a:lnTo>
                  <a:lnTo>
                    <a:pt x="230" y="19"/>
                  </a:lnTo>
                  <a:lnTo>
                    <a:pt x="231" y="19"/>
                  </a:lnTo>
                  <a:lnTo>
                    <a:pt x="231" y="19"/>
                  </a:lnTo>
                  <a:lnTo>
                    <a:pt x="232" y="17"/>
                  </a:lnTo>
                  <a:lnTo>
                    <a:pt x="232" y="16"/>
                  </a:lnTo>
                  <a:lnTo>
                    <a:pt x="233" y="20"/>
                  </a:lnTo>
                  <a:lnTo>
                    <a:pt x="233" y="24"/>
                  </a:lnTo>
                  <a:lnTo>
                    <a:pt x="235" y="24"/>
                  </a:lnTo>
                  <a:lnTo>
                    <a:pt x="236" y="23"/>
                  </a:lnTo>
                  <a:lnTo>
                    <a:pt x="236" y="18"/>
                  </a:lnTo>
                  <a:lnTo>
                    <a:pt x="237" y="16"/>
                  </a:lnTo>
                  <a:lnTo>
                    <a:pt x="237" y="20"/>
                  </a:lnTo>
                  <a:lnTo>
                    <a:pt x="238" y="24"/>
                  </a:lnTo>
                  <a:lnTo>
                    <a:pt x="238" y="21"/>
                  </a:lnTo>
                  <a:lnTo>
                    <a:pt x="239" y="18"/>
                  </a:lnTo>
                  <a:lnTo>
                    <a:pt x="239" y="17"/>
                  </a:lnTo>
                  <a:lnTo>
                    <a:pt x="241" y="17"/>
                  </a:lnTo>
                  <a:lnTo>
                    <a:pt x="242" y="23"/>
                  </a:lnTo>
                  <a:lnTo>
                    <a:pt x="242" y="27"/>
                  </a:lnTo>
                  <a:lnTo>
                    <a:pt x="243" y="24"/>
                  </a:lnTo>
                  <a:lnTo>
                    <a:pt x="243" y="24"/>
                  </a:lnTo>
                  <a:lnTo>
                    <a:pt x="244" y="19"/>
                  </a:lnTo>
                  <a:lnTo>
                    <a:pt x="244" y="13"/>
                  </a:lnTo>
                  <a:lnTo>
                    <a:pt x="245" y="13"/>
                  </a:lnTo>
                  <a:lnTo>
                    <a:pt x="245" y="17"/>
                  </a:lnTo>
                  <a:lnTo>
                    <a:pt x="246" y="17"/>
                  </a:lnTo>
                  <a:lnTo>
                    <a:pt x="248" y="18"/>
                  </a:lnTo>
                  <a:lnTo>
                    <a:pt x="248" y="19"/>
                  </a:lnTo>
                  <a:lnTo>
                    <a:pt x="249" y="19"/>
                  </a:lnTo>
                  <a:lnTo>
                    <a:pt x="249" y="24"/>
                  </a:lnTo>
                  <a:lnTo>
                    <a:pt x="250" y="26"/>
                  </a:lnTo>
                  <a:lnTo>
                    <a:pt x="250" y="21"/>
                  </a:lnTo>
                  <a:lnTo>
                    <a:pt x="251" y="23"/>
                  </a:lnTo>
                  <a:lnTo>
                    <a:pt x="251" y="25"/>
                  </a:lnTo>
                  <a:lnTo>
                    <a:pt x="252" y="26"/>
                  </a:lnTo>
                  <a:lnTo>
                    <a:pt x="252" y="25"/>
                  </a:lnTo>
                  <a:lnTo>
                    <a:pt x="254" y="18"/>
                  </a:lnTo>
                  <a:lnTo>
                    <a:pt x="255" y="16"/>
                  </a:lnTo>
                  <a:lnTo>
                    <a:pt x="255" y="18"/>
                  </a:lnTo>
                  <a:lnTo>
                    <a:pt x="256" y="20"/>
                  </a:lnTo>
                  <a:lnTo>
                    <a:pt x="256" y="14"/>
                  </a:lnTo>
                  <a:lnTo>
                    <a:pt x="257" y="11"/>
                  </a:lnTo>
                  <a:lnTo>
                    <a:pt x="257" y="10"/>
                  </a:lnTo>
                  <a:lnTo>
                    <a:pt x="258" y="10"/>
                  </a:lnTo>
                  <a:lnTo>
                    <a:pt x="258" y="16"/>
                  </a:lnTo>
                  <a:lnTo>
                    <a:pt x="259" y="25"/>
                  </a:lnTo>
                  <a:lnTo>
                    <a:pt x="261" y="26"/>
                  </a:lnTo>
                  <a:lnTo>
                    <a:pt x="261" y="18"/>
                  </a:lnTo>
                  <a:lnTo>
                    <a:pt x="262" y="8"/>
                  </a:lnTo>
                  <a:lnTo>
                    <a:pt x="262" y="8"/>
                  </a:lnTo>
                  <a:lnTo>
                    <a:pt x="263" y="10"/>
                  </a:lnTo>
                  <a:lnTo>
                    <a:pt x="263" y="20"/>
                  </a:lnTo>
                  <a:lnTo>
                    <a:pt x="264" y="30"/>
                  </a:lnTo>
                  <a:lnTo>
                    <a:pt x="264" y="30"/>
                  </a:lnTo>
                  <a:lnTo>
                    <a:pt x="265" y="29"/>
                  </a:lnTo>
                  <a:lnTo>
                    <a:pt x="267" y="24"/>
                  </a:lnTo>
                  <a:lnTo>
                    <a:pt x="267" y="21"/>
                  </a:lnTo>
                  <a:lnTo>
                    <a:pt x="268" y="24"/>
                  </a:lnTo>
                  <a:lnTo>
                    <a:pt x="268" y="25"/>
                  </a:lnTo>
                  <a:lnTo>
                    <a:pt x="269" y="27"/>
                  </a:lnTo>
                  <a:lnTo>
                    <a:pt x="269" y="25"/>
                  </a:lnTo>
                  <a:lnTo>
                    <a:pt x="270" y="20"/>
                  </a:lnTo>
                  <a:lnTo>
                    <a:pt x="270" y="13"/>
                  </a:lnTo>
                  <a:lnTo>
                    <a:pt x="271" y="12"/>
                  </a:lnTo>
                  <a:lnTo>
                    <a:pt x="272" y="13"/>
                  </a:lnTo>
                  <a:lnTo>
                    <a:pt x="272" y="17"/>
                  </a:lnTo>
                  <a:lnTo>
                    <a:pt x="274" y="16"/>
                  </a:lnTo>
                  <a:lnTo>
                    <a:pt x="274" y="17"/>
                  </a:lnTo>
                  <a:lnTo>
                    <a:pt x="275" y="17"/>
                  </a:lnTo>
                  <a:lnTo>
                    <a:pt x="275" y="16"/>
                  </a:lnTo>
                  <a:lnTo>
                    <a:pt x="276" y="19"/>
                  </a:lnTo>
                  <a:lnTo>
                    <a:pt x="276" y="14"/>
                  </a:lnTo>
                  <a:lnTo>
                    <a:pt x="277" y="13"/>
                  </a:lnTo>
                  <a:lnTo>
                    <a:pt x="278" y="17"/>
                  </a:lnTo>
                  <a:lnTo>
                    <a:pt x="278" y="16"/>
                  </a:lnTo>
                  <a:lnTo>
                    <a:pt x="280" y="18"/>
                  </a:lnTo>
                  <a:lnTo>
                    <a:pt x="280" y="19"/>
                  </a:lnTo>
                  <a:lnTo>
                    <a:pt x="281" y="14"/>
                  </a:lnTo>
                  <a:lnTo>
                    <a:pt x="281" y="16"/>
                  </a:lnTo>
                  <a:lnTo>
                    <a:pt x="282" y="19"/>
                  </a:lnTo>
                  <a:lnTo>
                    <a:pt x="282" y="20"/>
                  </a:lnTo>
                  <a:lnTo>
                    <a:pt x="283" y="20"/>
                  </a:lnTo>
                  <a:lnTo>
                    <a:pt x="284" y="18"/>
                  </a:lnTo>
                  <a:lnTo>
                    <a:pt x="284" y="13"/>
                  </a:lnTo>
                  <a:lnTo>
                    <a:pt x="285" y="12"/>
                  </a:lnTo>
                  <a:lnTo>
                    <a:pt x="285" y="16"/>
                  </a:lnTo>
                  <a:lnTo>
                    <a:pt x="287" y="18"/>
                  </a:lnTo>
                  <a:lnTo>
                    <a:pt x="287" y="14"/>
                  </a:lnTo>
                  <a:lnTo>
                    <a:pt x="288" y="18"/>
                  </a:lnTo>
                  <a:lnTo>
                    <a:pt x="288" y="17"/>
                  </a:lnTo>
                  <a:lnTo>
                    <a:pt x="289" y="18"/>
                  </a:lnTo>
                  <a:lnTo>
                    <a:pt x="290" y="23"/>
                  </a:lnTo>
                  <a:lnTo>
                    <a:pt x="290" y="16"/>
                  </a:lnTo>
                  <a:lnTo>
                    <a:pt x="291" y="13"/>
                  </a:lnTo>
                  <a:lnTo>
                    <a:pt x="291" y="16"/>
                  </a:lnTo>
                  <a:lnTo>
                    <a:pt x="293" y="12"/>
                  </a:lnTo>
                  <a:lnTo>
                    <a:pt x="293" y="8"/>
                  </a:lnTo>
                  <a:lnTo>
                    <a:pt x="294" y="10"/>
                  </a:lnTo>
                  <a:lnTo>
                    <a:pt x="294" y="8"/>
                  </a:lnTo>
                  <a:lnTo>
                    <a:pt x="295" y="10"/>
                  </a:lnTo>
                  <a:lnTo>
                    <a:pt x="296" y="13"/>
                  </a:lnTo>
                  <a:lnTo>
                    <a:pt x="296" y="12"/>
                  </a:lnTo>
                  <a:lnTo>
                    <a:pt x="297" y="11"/>
                  </a:lnTo>
                  <a:lnTo>
                    <a:pt x="297" y="7"/>
                  </a:lnTo>
                  <a:lnTo>
                    <a:pt x="298" y="8"/>
                  </a:lnTo>
                  <a:lnTo>
                    <a:pt x="298" y="16"/>
                  </a:lnTo>
                  <a:lnTo>
                    <a:pt x="300" y="21"/>
                  </a:lnTo>
                  <a:lnTo>
                    <a:pt x="300" y="25"/>
                  </a:lnTo>
                  <a:lnTo>
                    <a:pt x="301" y="17"/>
                  </a:lnTo>
                  <a:lnTo>
                    <a:pt x="302" y="17"/>
                  </a:lnTo>
                  <a:lnTo>
                    <a:pt x="302" y="19"/>
                  </a:lnTo>
                  <a:lnTo>
                    <a:pt x="303" y="23"/>
                  </a:lnTo>
                  <a:lnTo>
                    <a:pt x="303" y="19"/>
                  </a:lnTo>
                  <a:lnTo>
                    <a:pt x="304" y="16"/>
                  </a:lnTo>
                  <a:lnTo>
                    <a:pt x="304" y="10"/>
                  </a:lnTo>
                  <a:lnTo>
                    <a:pt x="306" y="10"/>
                  </a:lnTo>
                  <a:lnTo>
                    <a:pt x="306" y="16"/>
                  </a:lnTo>
                  <a:lnTo>
                    <a:pt x="307" y="24"/>
                  </a:lnTo>
                  <a:lnTo>
                    <a:pt x="308" y="26"/>
                  </a:lnTo>
                  <a:lnTo>
                    <a:pt x="308" y="23"/>
                  </a:lnTo>
                  <a:lnTo>
                    <a:pt x="309" y="14"/>
                  </a:lnTo>
                  <a:lnTo>
                    <a:pt x="309" y="12"/>
                  </a:lnTo>
                  <a:lnTo>
                    <a:pt x="310" y="16"/>
                  </a:lnTo>
                  <a:lnTo>
                    <a:pt x="310" y="18"/>
                  </a:lnTo>
                  <a:lnTo>
                    <a:pt x="312" y="24"/>
                  </a:lnTo>
                  <a:lnTo>
                    <a:pt x="312" y="18"/>
                  </a:lnTo>
                  <a:lnTo>
                    <a:pt x="313" y="17"/>
                  </a:lnTo>
                  <a:lnTo>
                    <a:pt x="314" y="13"/>
                  </a:lnTo>
                  <a:lnTo>
                    <a:pt x="314" y="13"/>
                  </a:lnTo>
                  <a:lnTo>
                    <a:pt x="315" y="17"/>
                  </a:lnTo>
                  <a:lnTo>
                    <a:pt x="315" y="20"/>
                  </a:lnTo>
                  <a:lnTo>
                    <a:pt x="316" y="16"/>
                  </a:lnTo>
                  <a:lnTo>
                    <a:pt x="316" y="17"/>
                  </a:lnTo>
                  <a:lnTo>
                    <a:pt x="317" y="17"/>
                  </a:lnTo>
                  <a:lnTo>
                    <a:pt x="317" y="20"/>
                  </a:lnTo>
                  <a:lnTo>
                    <a:pt x="319" y="21"/>
                  </a:lnTo>
                  <a:lnTo>
                    <a:pt x="320" y="30"/>
                  </a:lnTo>
                  <a:lnTo>
                    <a:pt x="320" y="27"/>
                  </a:lnTo>
                  <a:lnTo>
                    <a:pt x="321" y="30"/>
                  </a:lnTo>
                  <a:lnTo>
                    <a:pt x="321" y="27"/>
                  </a:lnTo>
                  <a:lnTo>
                    <a:pt x="322" y="20"/>
                  </a:lnTo>
                  <a:lnTo>
                    <a:pt x="322" y="19"/>
                  </a:lnTo>
                  <a:lnTo>
                    <a:pt x="323" y="23"/>
                  </a:lnTo>
                  <a:lnTo>
                    <a:pt x="325" y="21"/>
                  </a:lnTo>
                  <a:lnTo>
                    <a:pt x="325" y="20"/>
                  </a:lnTo>
                  <a:lnTo>
                    <a:pt x="326" y="20"/>
                  </a:lnTo>
                  <a:lnTo>
                    <a:pt x="326" y="18"/>
                  </a:lnTo>
                  <a:lnTo>
                    <a:pt x="327" y="19"/>
                  </a:lnTo>
                  <a:lnTo>
                    <a:pt x="327" y="16"/>
                  </a:lnTo>
                  <a:lnTo>
                    <a:pt x="328" y="16"/>
                  </a:lnTo>
                  <a:lnTo>
                    <a:pt x="328" y="13"/>
                  </a:lnTo>
                  <a:lnTo>
                    <a:pt x="329" y="14"/>
                  </a:lnTo>
                  <a:lnTo>
                    <a:pt x="330" y="18"/>
                  </a:lnTo>
                  <a:lnTo>
                    <a:pt x="330" y="19"/>
                  </a:lnTo>
                  <a:lnTo>
                    <a:pt x="332" y="18"/>
                  </a:lnTo>
                  <a:lnTo>
                    <a:pt x="332" y="14"/>
                  </a:lnTo>
                  <a:lnTo>
                    <a:pt x="333" y="7"/>
                  </a:lnTo>
                  <a:lnTo>
                    <a:pt x="333" y="7"/>
                  </a:lnTo>
                  <a:lnTo>
                    <a:pt x="334" y="11"/>
                  </a:lnTo>
                  <a:lnTo>
                    <a:pt x="334" y="14"/>
                  </a:lnTo>
                  <a:lnTo>
                    <a:pt x="335" y="17"/>
                  </a:lnTo>
                  <a:lnTo>
                    <a:pt x="336" y="14"/>
                  </a:lnTo>
                  <a:lnTo>
                    <a:pt x="336" y="6"/>
                  </a:lnTo>
                  <a:lnTo>
                    <a:pt x="338" y="6"/>
                  </a:lnTo>
                  <a:lnTo>
                    <a:pt x="338" y="10"/>
                  </a:lnTo>
                  <a:lnTo>
                    <a:pt x="339" y="18"/>
                  </a:lnTo>
                  <a:lnTo>
                    <a:pt x="339" y="23"/>
                  </a:lnTo>
                  <a:lnTo>
                    <a:pt x="340" y="14"/>
                  </a:lnTo>
                  <a:lnTo>
                    <a:pt x="340" y="11"/>
                  </a:lnTo>
                  <a:lnTo>
                    <a:pt x="341" y="11"/>
                  </a:lnTo>
                  <a:lnTo>
                    <a:pt x="342" y="16"/>
                  </a:lnTo>
                  <a:lnTo>
                    <a:pt x="342" y="23"/>
                  </a:lnTo>
                  <a:lnTo>
                    <a:pt x="343" y="24"/>
                  </a:lnTo>
                  <a:lnTo>
                    <a:pt x="343" y="20"/>
                  </a:lnTo>
                  <a:lnTo>
                    <a:pt x="345" y="20"/>
                  </a:lnTo>
                  <a:lnTo>
                    <a:pt x="345" y="24"/>
                  </a:lnTo>
                  <a:lnTo>
                    <a:pt x="346" y="27"/>
                  </a:lnTo>
                  <a:lnTo>
                    <a:pt x="346" y="31"/>
                  </a:lnTo>
                  <a:lnTo>
                    <a:pt x="347" y="26"/>
                  </a:lnTo>
                  <a:lnTo>
                    <a:pt x="348" y="25"/>
                  </a:lnTo>
                  <a:lnTo>
                    <a:pt x="348" y="25"/>
                  </a:lnTo>
                  <a:lnTo>
                    <a:pt x="349" y="26"/>
                  </a:lnTo>
                  <a:lnTo>
                    <a:pt x="349" y="26"/>
                  </a:lnTo>
                  <a:lnTo>
                    <a:pt x="351" y="25"/>
                  </a:lnTo>
                  <a:lnTo>
                    <a:pt x="351" y="18"/>
                  </a:lnTo>
                  <a:lnTo>
                    <a:pt x="352" y="13"/>
                  </a:lnTo>
                  <a:lnTo>
                    <a:pt x="353" y="12"/>
                  </a:lnTo>
                  <a:lnTo>
                    <a:pt x="353" y="12"/>
                  </a:lnTo>
                  <a:lnTo>
                    <a:pt x="354" y="17"/>
                  </a:lnTo>
                  <a:lnTo>
                    <a:pt x="354" y="23"/>
                  </a:lnTo>
                  <a:lnTo>
                    <a:pt x="355" y="23"/>
                  </a:lnTo>
                  <a:lnTo>
                    <a:pt x="355" y="24"/>
                  </a:lnTo>
                  <a:lnTo>
                    <a:pt x="356" y="25"/>
                  </a:lnTo>
                  <a:lnTo>
                    <a:pt x="356" y="25"/>
                  </a:lnTo>
                  <a:lnTo>
                    <a:pt x="358" y="26"/>
                  </a:lnTo>
                  <a:lnTo>
                    <a:pt x="359" y="20"/>
                  </a:lnTo>
                  <a:lnTo>
                    <a:pt x="359" y="18"/>
                  </a:lnTo>
                  <a:lnTo>
                    <a:pt x="360" y="23"/>
                  </a:lnTo>
                  <a:lnTo>
                    <a:pt x="360" y="21"/>
                  </a:lnTo>
                  <a:lnTo>
                    <a:pt x="361" y="18"/>
                  </a:lnTo>
                  <a:lnTo>
                    <a:pt x="361" y="19"/>
                  </a:lnTo>
                  <a:lnTo>
                    <a:pt x="362" y="18"/>
                  </a:lnTo>
                  <a:lnTo>
                    <a:pt x="362" y="19"/>
                  </a:lnTo>
                  <a:lnTo>
                    <a:pt x="364" y="23"/>
                  </a:lnTo>
                  <a:lnTo>
                    <a:pt x="365" y="18"/>
                  </a:lnTo>
                  <a:lnTo>
                    <a:pt x="365" y="18"/>
                  </a:lnTo>
                  <a:lnTo>
                    <a:pt x="366" y="19"/>
                  </a:lnTo>
                  <a:lnTo>
                    <a:pt x="366" y="19"/>
                  </a:lnTo>
                  <a:lnTo>
                    <a:pt x="367" y="17"/>
                  </a:lnTo>
                  <a:lnTo>
                    <a:pt x="367" y="17"/>
                  </a:lnTo>
                  <a:lnTo>
                    <a:pt x="368" y="18"/>
                  </a:lnTo>
                  <a:lnTo>
                    <a:pt x="369" y="23"/>
                  </a:lnTo>
                  <a:lnTo>
                    <a:pt x="369" y="23"/>
                  </a:lnTo>
                  <a:lnTo>
                    <a:pt x="371" y="20"/>
                  </a:lnTo>
                  <a:lnTo>
                    <a:pt x="371" y="16"/>
                  </a:lnTo>
                  <a:lnTo>
                    <a:pt x="372" y="13"/>
                  </a:lnTo>
                  <a:lnTo>
                    <a:pt x="372" y="17"/>
                  </a:lnTo>
                  <a:lnTo>
                    <a:pt x="373" y="21"/>
                  </a:lnTo>
                  <a:lnTo>
                    <a:pt x="373" y="26"/>
                  </a:lnTo>
                  <a:lnTo>
                    <a:pt x="374" y="23"/>
                  </a:lnTo>
                  <a:lnTo>
                    <a:pt x="375" y="20"/>
                  </a:lnTo>
                  <a:lnTo>
                    <a:pt x="375" y="17"/>
                  </a:lnTo>
                  <a:lnTo>
                    <a:pt x="377" y="16"/>
                  </a:lnTo>
                  <a:lnTo>
                    <a:pt x="377" y="20"/>
                  </a:lnTo>
                  <a:lnTo>
                    <a:pt x="378" y="24"/>
                  </a:lnTo>
                  <a:lnTo>
                    <a:pt x="378" y="26"/>
                  </a:lnTo>
                  <a:lnTo>
                    <a:pt x="379" y="21"/>
                  </a:lnTo>
                  <a:lnTo>
                    <a:pt x="379" y="18"/>
                  </a:lnTo>
                  <a:lnTo>
                    <a:pt x="380" y="12"/>
                  </a:lnTo>
                  <a:lnTo>
                    <a:pt x="381" y="12"/>
                  </a:lnTo>
                  <a:lnTo>
                    <a:pt x="381" y="13"/>
                  </a:lnTo>
                  <a:lnTo>
                    <a:pt x="382" y="16"/>
                  </a:lnTo>
                  <a:lnTo>
                    <a:pt x="382" y="20"/>
                  </a:lnTo>
                  <a:lnTo>
                    <a:pt x="384" y="24"/>
                  </a:lnTo>
                  <a:lnTo>
                    <a:pt x="384" y="21"/>
                  </a:lnTo>
                  <a:lnTo>
                    <a:pt x="385" y="19"/>
                  </a:lnTo>
                  <a:lnTo>
                    <a:pt x="386" y="16"/>
                  </a:lnTo>
                  <a:lnTo>
                    <a:pt x="386" y="18"/>
                  </a:lnTo>
                  <a:lnTo>
                    <a:pt x="387" y="21"/>
                  </a:lnTo>
                  <a:lnTo>
                    <a:pt x="387" y="20"/>
                  </a:lnTo>
                  <a:lnTo>
                    <a:pt x="388" y="14"/>
                  </a:lnTo>
                  <a:lnTo>
                    <a:pt x="388" y="14"/>
                  </a:lnTo>
                  <a:lnTo>
                    <a:pt x="390" y="14"/>
                  </a:lnTo>
                  <a:lnTo>
                    <a:pt x="390" y="14"/>
                  </a:lnTo>
                  <a:lnTo>
                    <a:pt x="391" y="20"/>
                  </a:lnTo>
                  <a:lnTo>
                    <a:pt x="392" y="18"/>
                  </a:lnTo>
                  <a:lnTo>
                    <a:pt x="392" y="18"/>
                  </a:lnTo>
                  <a:lnTo>
                    <a:pt x="393" y="24"/>
                  </a:lnTo>
                  <a:lnTo>
                    <a:pt x="393" y="20"/>
                  </a:lnTo>
                  <a:lnTo>
                    <a:pt x="394" y="20"/>
                  </a:lnTo>
                  <a:lnTo>
                    <a:pt x="394" y="19"/>
                  </a:lnTo>
                  <a:lnTo>
                    <a:pt x="395" y="18"/>
                  </a:lnTo>
                  <a:lnTo>
                    <a:pt x="397" y="18"/>
                  </a:lnTo>
                  <a:lnTo>
                    <a:pt x="397" y="20"/>
                  </a:lnTo>
                  <a:lnTo>
                    <a:pt x="398" y="25"/>
                  </a:lnTo>
                  <a:lnTo>
                    <a:pt x="398" y="33"/>
                  </a:lnTo>
                  <a:lnTo>
                    <a:pt x="399" y="31"/>
                  </a:lnTo>
                  <a:lnTo>
                    <a:pt x="399" y="27"/>
                  </a:lnTo>
                  <a:lnTo>
                    <a:pt x="400" y="19"/>
                  </a:lnTo>
                  <a:lnTo>
                    <a:pt x="400" y="18"/>
                  </a:lnTo>
                  <a:lnTo>
                    <a:pt x="401" y="17"/>
                  </a:lnTo>
                  <a:lnTo>
                    <a:pt x="403" y="23"/>
                  </a:lnTo>
                  <a:lnTo>
                    <a:pt x="403" y="24"/>
                  </a:lnTo>
                  <a:lnTo>
                    <a:pt x="404" y="26"/>
                  </a:lnTo>
                  <a:lnTo>
                    <a:pt x="404" y="24"/>
                  </a:lnTo>
                  <a:lnTo>
                    <a:pt x="405" y="21"/>
                  </a:lnTo>
                  <a:lnTo>
                    <a:pt x="405" y="21"/>
                  </a:lnTo>
                  <a:lnTo>
                    <a:pt x="406" y="26"/>
                  </a:lnTo>
                  <a:lnTo>
                    <a:pt x="407" y="27"/>
                  </a:lnTo>
                  <a:lnTo>
                    <a:pt x="407" y="27"/>
                  </a:lnTo>
                  <a:lnTo>
                    <a:pt x="408" y="24"/>
                  </a:lnTo>
                  <a:lnTo>
                    <a:pt x="408" y="13"/>
                  </a:lnTo>
                  <a:lnTo>
                    <a:pt x="410" y="8"/>
                  </a:lnTo>
                  <a:lnTo>
                    <a:pt x="410" y="8"/>
                  </a:lnTo>
                  <a:lnTo>
                    <a:pt x="411" y="11"/>
                  </a:lnTo>
                  <a:lnTo>
                    <a:pt x="411" y="11"/>
                  </a:lnTo>
                  <a:lnTo>
                    <a:pt x="412" y="12"/>
                  </a:lnTo>
                  <a:lnTo>
                    <a:pt x="413" y="10"/>
                  </a:lnTo>
                  <a:lnTo>
                    <a:pt x="413" y="16"/>
                  </a:lnTo>
                  <a:lnTo>
                    <a:pt x="414" y="21"/>
                  </a:lnTo>
                  <a:lnTo>
                    <a:pt x="414" y="23"/>
                  </a:lnTo>
                  <a:lnTo>
                    <a:pt x="416" y="20"/>
                  </a:lnTo>
                  <a:lnTo>
                    <a:pt x="416" y="12"/>
                  </a:lnTo>
                  <a:lnTo>
                    <a:pt x="417" y="10"/>
                  </a:lnTo>
                  <a:lnTo>
                    <a:pt x="418" y="14"/>
                  </a:lnTo>
                  <a:lnTo>
                    <a:pt x="418" y="18"/>
                  </a:lnTo>
                  <a:lnTo>
                    <a:pt x="419" y="23"/>
                  </a:lnTo>
                  <a:lnTo>
                    <a:pt x="419" y="27"/>
                  </a:lnTo>
                  <a:lnTo>
                    <a:pt x="420" y="19"/>
                  </a:lnTo>
                  <a:lnTo>
                    <a:pt x="420" y="14"/>
                  </a:lnTo>
                  <a:lnTo>
                    <a:pt x="422" y="17"/>
                  </a:lnTo>
                  <a:lnTo>
                    <a:pt x="422" y="12"/>
                  </a:lnTo>
                  <a:lnTo>
                    <a:pt x="423" y="12"/>
                  </a:lnTo>
                  <a:lnTo>
                    <a:pt x="424" y="16"/>
                  </a:lnTo>
                  <a:lnTo>
                    <a:pt x="424" y="7"/>
                  </a:lnTo>
                  <a:lnTo>
                    <a:pt x="425" y="7"/>
                  </a:lnTo>
                  <a:lnTo>
                    <a:pt x="425" y="8"/>
                  </a:lnTo>
                  <a:lnTo>
                    <a:pt x="426" y="10"/>
                  </a:lnTo>
                  <a:lnTo>
                    <a:pt x="426" y="21"/>
                  </a:lnTo>
                  <a:lnTo>
                    <a:pt x="427" y="31"/>
                  </a:lnTo>
                  <a:lnTo>
                    <a:pt x="429" y="29"/>
                  </a:lnTo>
                  <a:lnTo>
                    <a:pt x="429" y="26"/>
                  </a:lnTo>
                  <a:lnTo>
                    <a:pt x="430" y="27"/>
                  </a:lnTo>
                  <a:lnTo>
                    <a:pt x="430" y="30"/>
                  </a:lnTo>
                  <a:lnTo>
                    <a:pt x="431" y="32"/>
                  </a:lnTo>
                  <a:lnTo>
                    <a:pt x="431" y="30"/>
                  </a:lnTo>
                  <a:lnTo>
                    <a:pt x="432" y="23"/>
                  </a:lnTo>
                  <a:lnTo>
                    <a:pt x="432" y="19"/>
                  </a:lnTo>
                  <a:lnTo>
                    <a:pt x="433" y="19"/>
                  </a:lnTo>
                  <a:lnTo>
                    <a:pt x="435" y="18"/>
                  </a:lnTo>
                  <a:lnTo>
                    <a:pt x="435" y="13"/>
                  </a:lnTo>
                  <a:lnTo>
                    <a:pt x="436" y="11"/>
                  </a:lnTo>
                  <a:lnTo>
                    <a:pt x="436" y="11"/>
                  </a:lnTo>
                  <a:lnTo>
                    <a:pt x="437" y="11"/>
                  </a:lnTo>
                  <a:lnTo>
                    <a:pt x="437" y="14"/>
                  </a:lnTo>
                  <a:lnTo>
                    <a:pt x="438" y="18"/>
                  </a:lnTo>
                  <a:lnTo>
                    <a:pt x="439" y="19"/>
                  </a:lnTo>
                  <a:lnTo>
                    <a:pt x="439" y="20"/>
                  </a:lnTo>
                  <a:lnTo>
                    <a:pt x="440" y="20"/>
                  </a:lnTo>
                  <a:lnTo>
                    <a:pt x="440" y="18"/>
                  </a:lnTo>
                  <a:lnTo>
                    <a:pt x="442" y="14"/>
                  </a:lnTo>
                  <a:lnTo>
                    <a:pt x="442" y="13"/>
                  </a:lnTo>
                  <a:lnTo>
                    <a:pt x="443" y="12"/>
                  </a:lnTo>
                  <a:lnTo>
                    <a:pt x="443" y="13"/>
                  </a:lnTo>
                  <a:lnTo>
                    <a:pt x="444" y="23"/>
                  </a:lnTo>
                  <a:lnTo>
                    <a:pt x="445" y="25"/>
                  </a:lnTo>
                  <a:lnTo>
                    <a:pt x="445" y="20"/>
                  </a:lnTo>
                  <a:lnTo>
                    <a:pt x="446" y="19"/>
                  </a:lnTo>
                  <a:lnTo>
                    <a:pt x="446" y="14"/>
                  </a:lnTo>
                  <a:lnTo>
                    <a:pt x="448" y="13"/>
                  </a:lnTo>
                  <a:lnTo>
                    <a:pt x="448" y="10"/>
                  </a:lnTo>
                  <a:lnTo>
                    <a:pt x="449" y="11"/>
                  </a:lnTo>
                  <a:lnTo>
                    <a:pt x="450" y="11"/>
                  </a:lnTo>
                  <a:lnTo>
                    <a:pt x="450" y="16"/>
                  </a:lnTo>
                  <a:lnTo>
                    <a:pt x="451" y="19"/>
                  </a:lnTo>
                  <a:lnTo>
                    <a:pt x="451" y="19"/>
                  </a:lnTo>
                  <a:lnTo>
                    <a:pt x="452" y="19"/>
                  </a:lnTo>
                  <a:lnTo>
                    <a:pt x="452" y="18"/>
                  </a:lnTo>
                  <a:lnTo>
                    <a:pt x="453" y="20"/>
                  </a:lnTo>
                  <a:lnTo>
                    <a:pt x="455" y="24"/>
                  </a:lnTo>
                  <a:lnTo>
                    <a:pt x="455" y="21"/>
                  </a:lnTo>
                  <a:lnTo>
                    <a:pt x="456" y="19"/>
                  </a:lnTo>
                  <a:lnTo>
                    <a:pt x="456" y="23"/>
                  </a:lnTo>
                  <a:lnTo>
                    <a:pt x="457" y="23"/>
                  </a:lnTo>
                  <a:lnTo>
                    <a:pt x="457" y="25"/>
                  </a:lnTo>
                  <a:lnTo>
                    <a:pt x="458" y="27"/>
                  </a:lnTo>
                  <a:lnTo>
                    <a:pt x="458" y="21"/>
                  </a:lnTo>
                  <a:lnTo>
                    <a:pt x="459" y="19"/>
                  </a:lnTo>
                  <a:lnTo>
                    <a:pt x="461" y="14"/>
                  </a:lnTo>
                  <a:lnTo>
                    <a:pt x="461" y="14"/>
                  </a:lnTo>
                  <a:lnTo>
                    <a:pt x="462" y="17"/>
                  </a:lnTo>
                  <a:lnTo>
                    <a:pt x="462" y="19"/>
                  </a:lnTo>
                  <a:lnTo>
                    <a:pt x="463" y="16"/>
                  </a:lnTo>
                  <a:lnTo>
                    <a:pt x="463" y="12"/>
                  </a:lnTo>
                  <a:lnTo>
                    <a:pt x="464" y="14"/>
                  </a:lnTo>
                  <a:lnTo>
                    <a:pt x="465" y="23"/>
                  </a:lnTo>
                  <a:lnTo>
                    <a:pt x="465" y="26"/>
                  </a:lnTo>
                  <a:lnTo>
                    <a:pt x="466" y="30"/>
                  </a:lnTo>
                  <a:lnTo>
                    <a:pt x="466" y="26"/>
                  </a:lnTo>
                  <a:lnTo>
                    <a:pt x="468" y="20"/>
                  </a:lnTo>
                  <a:lnTo>
                    <a:pt x="468" y="19"/>
                  </a:lnTo>
                  <a:lnTo>
                    <a:pt x="469" y="17"/>
                  </a:lnTo>
                  <a:lnTo>
                    <a:pt x="470" y="16"/>
                  </a:lnTo>
                  <a:lnTo>
                    <a:pt x="470" y="19"/>
                  </a:lnTo>
                  <a:lnTo>
                    <a:pt x="471" y="20"/>
                  </a:lnTo>
                  <a:lnTo>
                    <a:pt x="471" y="18"/>
                  </a:lnTo>
                  <a:lnTo>
                    <a:pt x="472" y="18"/>
                  </a:lnTo>
                  <a:lnTo>
                    <a:pt x="472" y="17"/>
                  </a:lnTo>
                  <a:lnTo>
                    <a:pt x="474" y="19"/>
                  </a:lnTo>
                  <a:lnTo>
                    <a:pt x="474" y="18"/>
                  </a:lnTo>
                  <a:lnTo>
                    <a:pt x="475" y="21"/>
                  </a:lnTo>
                  <a:lnTo>
                    <a:pt x="476" y="23"/>
                  </a:lnTo>
                  <a:lnTo>
                    <a:pt x="476" y="25"/>
                  </a:lnTo>
                  <a:lnTo>
                    <a:pt x="477" y="27"/>
                  </a:lnTo>
                  <a:lnTo>
                    <a:pt x="477" y="24"/>
                  </a:lnTo>
                  <a:lnTo>
                    <a:pt x="478" y="21"/>
                  </a:lnTo>
                  <a:lnTo>
                    <a:pt x="478" y="21"/>
                  </a:lnTo>
                  <a:lnTo>
                    <a:pt x="479" y="20"/>
                  </a:lnTo>
                  <a:lnTo>
                    <a:pt x="481" y="23"/>
                  </a:lnTo>
                  <a:lnTo>
                    <a:pt x="481" y="25"/>
                  </a:lnTo>
                  <a:lnTo>
                    <a:pt x="482" y="24"/>
                  </a:lnTo>
                  <a:lnTo>
                    <a:pt x="482" y="20"/>
                  </a:lnTo>
                  <a:lnTo>
                    <a:pt x="483" y="17"/>
                  </a:lnTo>
                  <a:lnTo>
                    <a:pt x="483" y="11"/>
                  </a:lnTo>
                  <a:lnTo>
                    <a:pt x="484" y="12"/>
                  </a:lnTo>
                  <a:lnTo>
                    <a:pt x="485" y="14"/>
                  </a:lnTo>
                  <a:lnTo>
                    <a:pt x="485" y="13"/>
                  </a:lnTo>
                  <a:lnTo>
                    <a:pt x="487" y="13"/>
                  </a:lnTo>
                  <a:lnTo>
                    <a:pt x="487" y="14"/>
                  </a:lnTo>
                  <a:lnTo>
                    <a:pt x="488" y="13"/>
                  </a:lnTo>
                  <a:lnTo>
                    <a:pt x="488" y="14"/>
                  </a:lnTo>
                  <a:lnTo>
                    <a:pt x="489" y="16"/>
                  </a:lnTo>
                  <a:lnTo>
                    <a:pt x="490" y="14"/>
                  </a:lnTo>
                  <a:lnTo>
                    <a:pt x="490" y="12"/>
                  </a:lnTo>
                  <a:lnTo>
                    <a:pt x="491" y="17"/>
                  </a:lnTo>
                  <a:lnTo>
                    <a:pt x="491" y="11"/>
                  </a:lnTo>
                  <a:lnTo>
                    <a:pt x="492" y="11"/>
                  </a:lnTo>
                  <a:lnTo>
                    <a:pt x="492" y="12"/>
                  </a:lnTo>
                  <a:lnTo>
                    <a:pt x="494" y="12"/>
                  </a:lnTo>
                  <a:lnTo>
                    <a:pt x="494" y="13"/>
                  </a:lnTo>
                  <a:lnTo>
                    <a:pt x="495" y="17"/>
                  </a:lnTo>
                  <a:lnTo>
                    <a:pt x="496" y="17"/>
                  </a:lnTo>
                  <a:lnTo>
                    <a:pt x="496" y="20"/>
                  </a:lnTo>
                  <a:lnTo>
                    <a:pt x="497" y="19"/>
                  </a:lnTo>
                  <a:lnTo>
                    <a:pt x="497" y="23"/>
                  </a:lnTo>
                  <a:lnTo>
                    <a:pt x="498" y="16"/>
                  </a:lnTo>
                  <a:lnTo>
                    <a:pt x="498" y="11"/>
                  </a:lnTo>
                  <a:lnTo>
                    <a:pt x="500" y="12"/>
                  </a:lnTo>
                  <a:lnTo>
                    <a:pt x="501" y="18"/>
                  </a:lnTo>
                  <a:lnTo>
                    <a:pt x="501" y="21"/>
                  </a:lnTo>
                  <a:lnTo>
                    <a:pt x="502" y="23"/>
                  </a:lnTo>
                  <a:lnTo>
                    <a:pt x="502" y="17"/>
                  </a:lnTo>
                  <a:lnTo>
                    <a:pt x="503" y="17"/>
                  </a:lnTo>
                  <a:lnTo>
                    <a:pt x="503" y="17"/>
                  </a:lnTo>
                  <a:lnTo>
                    <a:pt x="504" y="18"/>
                  </a:lnTo>
                  <a:lnTo>
                    <a:pt x="505" y="19"/>
                  </a:lnTo>
                  <a:lnTo>
                    <a:pt x="505" y="14"/>
                  </a:lnTo>
                  <a:lnTo>
                    <a:pt x="507" y="14"/>
                  </a:lnTo>
                  <a:lnTo>
                    <a:pt x="507" y="16"/>
                  </a:lnTo>
                  <a:lnTo>
                    <a:pt x="508" y="17"/>
                  </a:lnTo>
                  <a:lnTo>
                    <a:pt x="508" y="13"/>
                  </a:lnTo>
                  <a:lnTo>
                    <a:pt x="509" y="10"/>
                  </a:lnTo>
                  <a:lnTo>
                    <a:pt x="510" y="8"/>
                  </a:lnTo>
                  <a:lnTo>
                    <a:pt x="510" y="17"/>
                  </a:lnTo>
                  <a:lnTo>
                    <a:pt x="511" y="23"/>
                  </a:lnTo>
                  <a:lnTo>
                    <a:pt x="511" y="21"/>
                  </a:lnTo>
                  <a:lnTo>
                    <a:pt x="513" y="21"/>
                  </a:lnTo>
                  <a:lnTo>
                    <a:pt x="513" y="16"/>
                  </a:lnTo>
                  <a:lnTo>
                    <a:pt x="514" y="17"/>
                  </a:lnTo>
                  <a:lnTo>
                    <a:pt x="515" y="12"/>
                  </a:lnTo>
                  <a:lnTo>
                    <a:pt x="515" y="7"/>
                  </a:lnTo>
                  <a:lnTo>
                    <a:pt x="516" y="10"/>
                  </a:lnTo>
                  <a:lnTo>
                    <a:pt x="516" y="13"/>
                  </a:lnTo>
                  <a:lnTo>
                    <a:pt x="517" y="20"/>
                  </a:lnTo>
                  <a:lnTo>
                    <a:pt x="517" y="25"/>
                  </a:lnTo>
                  <a:lnTo>
                    <a:pt x="519" y="26"/>
                  </a:lnTo>
                  <a:lnTo>
                    <a:pt x="520" y="26"/>
                  </a:lnTo>
                  <a:lnTo>
                    <a:pt x="520" y="23"/>
                  </a:lnTo>
                  <a:lnTo>
                    <a:pt x="521" y="25"/>
                  </a:lnTo>
                  <a:lnTo>
                    <a:pt x="521" y="19"/>
                  </a:lnTo>
                  <a:lnTo>
                    <a:pt x="522" y="14"/>
                  </a:lnTo>
                  <a:lnTo>
                    <a:pt x="522" y="10"/>
                  </a:lnTo>
                  <a:lnTo>
                    <a:pt x="523" y="8"/>
                  </a:lnTo>
                  <a:lnTo>
                    <a:pt x="523" y="14"/>
                  </a:lnTo>
                  <a:lnTo>
                    <a:pt x="524" y="27"/>
                  </a:lnTo>
                  <a:lnTo>
                    <a:pt x="526" y="27"/>
                  </a:lnTo>
                  <a:lnTo>
                    <a:pt x="526" y="25"/>
                  </a:lnTo>
                  <a:lnTo>
                    <a:pt x="527" y="21"/>
                  </a:lnTo>
                  <a:lnTo>
                    <a:pt x="527" y="16"/>
                  </a:lnTo>
                  <a:lnTo>
                    <a:pt x="528" y="17"/>
                  </a:lnTo>
                  <a:lnTo>
                    <a:pt x="528" y="20"/>
                  </a:lnTo>
                  <a:lnTo>
                    <a:pt x="529" y="19"/>
                  </a:lnTo>
                  <a:lnTo>
                    <a:pt x="530" y="19"/>
                  </a:lnTo>
                  <a:lnTo>
                    <a:pt x="530" y="19"/>
                  </a:lnTo>
                  <a:lnTo>
                    <a:pt x="532" y="21"/>
                  </a:lnTo>
                </a:path>
              </a:pathLst>
            </a:custGeom>
            <a:noFill/>
            <a:ln w="1588">
              <a:solidFill>
                <a:srgbClr val="339966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" name="Rectangle 13"/>
            <p:cNvSpPr>
              <a:spLocks noChangeArrowheads="1"/>
            </p:cNvSpPr>
            <p:nvPr/>
          </p:nvSpPr>
          <p:spPr bwMode="auto">
            <a:xfrm>
              <a:off x="2207335" y="3267075"/>
              <a:ext cx="75342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21" name="Rectangle 19"/>
            <p:cNvSpPr>
              <a:spLocks noChangeArrowheads="1"/>
            </p:cNvSpPr>
            <p:nvPr/>
          </p:nvSpPr>
          <p:spPr bwMode="auto">
            <a:xfrm>
              <a:off x="2056653" y="2541588"/>
              <a:ext cx="226024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500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27" name="Rectangle 25"/>
            <p:cNvSpPr>
              <a:spLocks noChangeArrowheads="1"/>
            </p:cNvSpPr>
            <p:nvPr/>
          </p:nvSpPr>
          <p:spPr bwMode="auto">
            <a:xfrm>
              <a:off x="1981311" y="1819275"/>
              <a:ext cx="30136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33" name="Rectangle 31"/>
            <p:cNvSpPr>
              <a:spLocks noChangeArrowheads="1"/>
            </p:cNvSpPr>
            <p:nvPr/>
          </p:nvSpPr>
          <p:spPr bwMode="auto">
            <a:xfrm>
              <a:off x="1981311" y="1095375"/>
              <a:ext cx="30136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1500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35" name="Rectangle 33"/>
            <p:cNvSpPr>
              <a:spLocks noChangeArrowheads="1"/>
            </p:cNvSpPr>
            <p:nvPr/>
          </p:nvSpPr>
          <p:spPr bwMode="auto">
            <a:xfrm>
              <a:off x="2338388" y="1054100"/>
              <a:ext cx="7432675" cy="2557463"/>
            </a:xfrm>
            <a:prstGeom prst="rect">
              <a:avLst/>
            </a:prstGeom>
            <a:noFill/>
            <a:ln w="1588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6" name="Freeform 34"/>
            <p:cNvSpPr>
              <a:spLocks/>
            </p:cNvSpPr>
            <p:nvPr/>
          </p:nvSpPr>
          <p:spPr bwMode="auto">
            <a:xfrm>
              <a:off x="2343150" y="3852863"/>
              <a:ext cx="3027362" cy="2408238"/>
            </a:xfrm>
            <a:custGeom>
              <a:avLst/>
              <a:gdLst>
                <a:gd name="T0" fmla="*/ 27 w 1907"/>
                <a:gd name="T1" fmla="*/ 1044 h 1517"/>
                <a:gd name="T2" fmla="*/ 55 w 1907"/>
                <a:gd name="T3" fmla="*/ 1031 h 1517"/>
                <a:gd name="T4" fmla="*/ 84 w 1907"/>
                <a:gd name="T5" fmla="*/ 1307 h 1517"/>
                <a:gd name="T6" fmla="*/ 112 w 1907"/>
                <a:gd name="T7" fmla="*/ 1346 h 1517"/>
                <a:gd name="T8" fmla="*/ 143 w 1907"/>
                <a:gd name="T9" fmla="*/ 909 h 1517"/>
                <a:gd name="T10" fmla="*/ 174 w 1907"/>
                <a:gd name="T11" fmla="*/ 1313 h 1517"/>
                <a:gd name="T12" fmla="*/ 206 w 1907"/>
                <a:gd name="T13" fmla="*/ 1252 h 1517"/>
                <a:gd name="T14" fmla="*/ 238 w 1907"/>
                <a:gd name="T15" fmla="*/ 1188 h 1517"/>
                <a:gd name="T16" fmla="*/ 271 w 1907"/>
                <a:gd name="T17" fmla="*/ 1436 h 1517"/>
                <a:gd name="T18" fmla="*/ 305 w 1907"/>
                <a:gd name="T19" fmla="*/ 1277 h 1517"/>
                <a:gd name="T20" fmla="*/ 330 w 1907"/>
                <a:gd name="T21" fmla="*/ 1272 h 1517"/>
                <a:gd name="T22" fmla="*/ 357 w 1907"/>
                <a:gd name="T23" fmla="*/ 1296 h 1517"/>
                <a:gd name="T24" fmla="*/ 383 w 1907"/>
                <a:gd name="T25" fmla="*/ 1236 h 1517"/>
                <a:gd name="T26" fmla="*/ 411 w 1907"/>
                <a:gd name="T27" fmla="*/ 1224 h 1517"/>
                <a:gd name="T28" fmla="*/ 438 w 1907"/>
                <a:gd name="T29" fmla="*/ 1266 h 1517"/>
                <a:gd name="T30" fmla="*/ 466 w 1907"/>
                <a:gd name="T31" fmla="*/ 1379 h 1517"/>
                <a:gd name="T32" fmla="*/ 495 w 1907"/>
                <a:gd name="T33" fmla="*/ 1408 h 1517"/>
                <a:gd name="T34" fmla="*/ 523 w 1907"/>
                <a:gd name="T35" fmla="*/ 1344 h 1517"/>
                <a:gd name="T36" fmla="*/ 552 w 1907"/>
                <a:gd name="T37" fmla="*/ 1382 h 1517"/>
                <a:gd name="T38" fmla="*/ 582 w 1907"/>
                <a:gd name="T39" fmla="*/ 1205 h 1517"/>
                <a:gd name="T40" fmla="*/ 612 w 1907"/>
                <a:gd name="T41" fmla="*/ 1331 h 1517"/>
                <a:gd name="T42" fmla="*/ 642 w 1907"/>
                <a:gd name="T43" fmla="*/ 1330 h 1517"/>
                <a:gd name="T44" fmla="*/ 673 w 1907"/>
                <a:gd name="T45" fmla="*/ 837 h 1517"/>
                <a:gd name="T46" fmla="*/ 704 w 1907"/>
                <a:gd name="T47" fmla="*/ 1117 h 1517"/>
                <a:gd name="T48" fmla="*/ 736 w 1907"/>
                <a:gd name="T49" fmla="*/ 1330 h 1517"/>
                <a:gd name="T50" fmla="*/ 768 w 1907"/>
                <a:gd name="T51" fmla="*/ 1230 h 1517"/>
                <a:gd name="T52" fmla="*/ 801 w 1907"/>
                <a:gd name="T53" fmla="*/ 1266 h 1517"/>
                <a:gd name="T54" fmla="*/ 834 w 1907"/>
                <a:gd name="T55" fmla="*/ 1260 h 1517"/>
                <a:gd name="T56" fmla="*/ 867 w 1907"/>
                <a:gd name="T57" fmla="*/ 1258 h 1517"/>
                <a:gd name="T58" fmla="*/ 900 w 1907"/>
                <a:gd name="T59" fmla="*/ 1300 h 1517"/>
                <a:gd name="T60" fmla="*/ 935 w 1907"/>
                <a:gd name="T61" fmla="*/ 1330 h 1517"/>
                <a:gd name="T62" fmla="*/ 969 w 1907"/>
                <a:gd name="T63" fmla="*/ 1214 h 1517"/>
                <a:gd name="T64" fmla="*/ 1004 w 1907"/>
                <a:gd name="T65" fmla="*/ 1032 h 1517"/>
                <a:gd name="T66" fmla="*/ 1040 w 1907"/>
                <a:gd name="T67" fmla="*/ 1387 h 1517"/>
                <a:gd name="T68" fmla="*/ 1075 w 1907"/>
                <a:gd name="T69" fmla="*/ 1324 h 1517"/>
                <a:gd name="T70" fmla="*/ 1112 w 1907"/>
                <a:gd name="T71" fmla="*/ 1304 h 1517"/>
                <a:gd name="T72" fmla="*/ 1149 w 1907"/>
                <a:gd name="T73" fmla="*/ 1313 h 1517"/>
                <a:gd name="T74" fmla="*/ 1185 w 1907"/>
                <a:gd name="T75" fmla="*/ 1420 h 1517"/>
                <a:gd name="T76" fmla="*/ 1223 w 1907"/>
                <a:gd name="T77" fmla="*/ 1353 h 1517"/>
                <a:gd name="T78" fmla="*/ 1261 w 1907"/>
                <a:gd name="T79" fmla="*/ 1349 h 1517"/>
                <a:gd name="T80" fmla="*/ 1296 w 1907"/>
                <a:gd name="T81" fmla="*/ 1327 h 1517"/>
                <a:gd name="T82" fmla="*/ 1322 w 1907"/>
                <a:gd name="T83" fmla="*/ 1381 h 1517"/>
                <a:gd name="T84" fmla="*/ 1349 w 1907"/>
                <a:gd name="T85" fmla="*/ 1379 h 1517"/>
                <a:gd name="T86" fmla="*/ 1375 w 1907"/>
                <a:gd name="T87" fmla="*/ 1327 h 1517"/>
                <a:gd name="T88" fmla="*/ 1401 w 1907"/>
                <a:gd name="T89" fmla="*/ 1305 h 1517"/>
                <a:gd name="T90" fmla="*/ 1428 w 1907"/>
                <a:gd name="T91" fmla="*/ 1411 h 1517"/>
                <a:gd name="T92" fmla="*/ 1454 w 1907"/>
                <a:gd name="T93" fmla="*/ 1252 h 1517"/>
                <a:gd name="T94" fmla="*/ 1481 w 1907"/>
                <a:gd name="T95" fmla="*/ 1359 h 1517"/>
                <a:gd name="T96" fmla="*/ 1508 w 1907"/>
                <a:gd name="T97" fmla="*/ 1385 h 1517"/>
                <a:gd name="T98" fmla="*/ 1535 w 1907"/>
                <a:gd name="T99" fmla="*/ 1392 h 1517"/>
                <a:gd name="T100" fmla="*/ 1563 w 1907"/>
                <a:gd name="T101" fmla="*/ 1355 h 1517"/>
                <a:gd name="T102" fmla="*/ 1590 w 1907"/>
                <a:gd name="T103" fmla="*/ 1373 h 1517"/>
                <a:gd name="T104" fmla="*/ 1618 w 1907"/>
                <a:gd name="T105" fmla="*/ 881 h 1517"/>
                <a:gd name="T106" fmla="*/ 1647 w 1907"/>
                <a:gd name="T107" fmla="*/ 1316 h 1517"/>
                <a:gd name="T108" fmla="*/ 1674 w 1907"/>
                <a:gd name="T109" fmla="*/ 1349 h 1517"/>
                <a:gd name="T110" fmla="*/ 1702 w 1907"/>
                <a:gd name="T111" fmla="*/ 1384 h 1517"/>
                <a:gd name="T112" fmla="*/ 1731 w 1907"/>
                <a:gd name="T113" fmla="*/ 1354 h 1517"/>
                <a:gd name="T114" fmla="*/ 1760 w 1907"/>
                <a:gd name="T115" fmla="*/ 1385 h 1517"/>
                <a:gd name="T116" fmla="*/ 1789 w 1907"/>
                <a:gd name="T117" fmla="*/ 1317 h 1517"/>
                <a:gd name="T118" fmla="*/ 1818 w 1907"/>
                <a:gd name="T119" fmla="*/ 1376 h 1517"/>
                <a:gd name="T120" fmla="*/ 1846 w 1907"/>
                <a:gd name="T121" fmla="*/ 1372 h 1517"/>
                <a:gd name="T122" fmla="*/ 1876 w 1907"/>
                <a:gd name="T123" fmla="*/ 1369 h 1517"/>
                <a:gd name="T124" fmla="*/ 1906 w 1907"/>
                <a:gd name="T125" fmla="*/ 1372 h 15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907" h="1517">
                  <a:moveTo>
                    <a:pt x="0" y="974"/>
                  </a:moveTo>
                  <a:lnTo>
                    <a:pt x="0" y="853"/>
                  </a:lnTo>
                  <a:lnTo>
                    <a:pt x="1" y="820"/>
                  </a:lnTo>
                  <a:lnTo>
                    <a:pt x="1" y="954"/>
                  </a:lnTo>
                  <a:lnTo>
                    <a:pt x="1" y="981"/>
                  </a:lnTo>
                  <a:lnTo>
                    <a:pt x="2" y="858"/>
                  </a:lnTo>
                  <a:lnTo>
                    <a:pt x="2" y="852"/>
                  </a:lnTo>
                  <a:lnTo>
                    <a:pt x="4" y="937"/>
                  </a:lnTo>
                  <a:lnTo>
                    <a:pt x="4" y="1154"/>
                  </a:lnTo>
                  <a:lnTo>
                    <a:pt x="4" y="1150"/>
                  </a:lnTo>
                  <a:lnTo>
                    <a:pt x="5" y="1129"/>
                  </a:lnTo>
                  <a:lnTo>
                    <a:pt x="5" y="1120"/>
                  </a:lnTo>
                  <a:lnTo>
                    <a:pt x="5" y="1027"/>
                  </a:lnTo>
                  <a:lnTo>
                    <a:pt x="6" y="909"/>
                  </a:lnTo>
                  <a:lnTo>
                    <a:pt x="6" y="836"/>
                  </a:lnTo>
                  <a:lnTo>
                    <a:pt x="6" y="833"/>
                  </a:lnTo>
                  <a:lnTo>
                    <a:pt x="7" y="1063"/>
                  </a:lnTo>
                  <a:lnTo>
                    <a:pt x="7" y="1006"/>
                  </a:lnTo>
                  <a:lnTo>
                    <a:pt x="7" y="1010"/>
                  </a:lnTo>
                  <a:lnTo>
                    <a:pt x="8" y="1096"/>
                  </a:lnTo>
                  <a:lnTo>
                    <a:pt x="8" y="1136"/>
                  </a:lnTo>
                  <a:lnTo>
                    <a:pt x="8" y="1133"/>
                  </a:lnTo>
                  <a:lnTo>
                    <a:pt x="10" y="1206"/>
                  </a:lnTo>
                  <a:lnTo>
                    <a:pt x="10" y="1173"/>
                  </a:lnTo>
                  <a:lnTo>
                    <a:pt x="10" y="1224"/>
                  </a:lnTo>
                  <a:lnTo>
                    <a:pt x="11" y="1308"/>
                  </a:lnTo>
                  <a:lnTo>
                    <a:pt x="11" y="1290"/>
                  </a:lnTo>
                  <a:lnTo>
                    <a:pt x="12" y="1230"/>
                  </a:lnTo>
                  <a:lnTo>
                    <a:pt x="12" y="1268"/>
                  </a:lnTo>
                  <a:lnTo>
                    <a:pt x="12" y="1350"/>
                  </a:lnTo>
                  <a:lnTo>
                    <a:pt x="13" y="1303"/>
                  </a:lnTo>
                  <a:lnTo>
                    <a:pt x="13" y="1294"/>
                  </a:lnTo>
                  <a:lnTo>
                    <a:pt x="13" y="1239"/>
                  </a:lnTo>
                  <a:lnTo>
                    <a:pt x="14" y="1161"/>
                  </a:lnTo>
                  <a:lnTo>
                    <a:pt x="14" y="1167"/>
                  </a:lnTo>
                  <a:lnTo>
                    <a:pt x="14" y="1400"/>
                  </a:lnTo>
                  <a:lnTo>
                    <a:pt x="15" y="1344"/>
                  </a:lnTo>
                  <a:lnTo>
                    <a:pt x="15" y="1331"/>
                  </a:lnTo>
                  <a:lnTo>
                    <a:pt x="15" y="1476"/>
                  </a:lnTo>
                  <a:lnTo>
                    <a:pt x="17" y="1354"/>
                  </a:lnTo>
                  <a:lnTo>
                    <a:pt x="17" y="1269"/>
                  </a:lnTo>
                  <a:lnTo>
                    <a:pt x="18" y="1335"/>
                  </a:lnTo>
                  <a:lnTo>
                    <a:pt x="18" y="1376"/>
                  </a:lnTo>
                  <a:lnTo>
                    <a:pt x="18" y="1323"/>
                  </a:lnTo>
                  <a:lnTo>
                    <a:pt x="19" y="1246"/>
                  </a:lnTo>
                  <a:lnTo>
                    <a:pt x="19" y="1133"/>
                  </a:lnTo>
                  <a:lnTo>
                    <a:pt x="19" y="1082"/>
                  </a:lnTo>
                  <a:lnTo>
                    <a:pt x="20" y="1005"/>
                  </a:lnTo>
                  <a:lnTo>
                    <a:pt x="20" y="1014"/>
                  </a:lnTo>
                  <a:lnTo>
                    <a:pt x="20" y="1117"/>
                  </a:lnTo>
                  <a:lnTo>
                    <a:pt x="21" y="1273"/>
                  </a:lnTo>
                  <a:lnTo>
                    <a:pt x="21" y="1374"/>
                  </a:lnTo>
                  <a:lnTo>
                    <a:pt x="21" y="1411"/>
                  </a:lnTo>
                  <a:lnTo>
                    <a:pt x="23" y="1333"/>
                  </a:lnTo>
                  <a:lnTo>
                    <a:pt x="23" y="1309"/>
                  </a:lnTo>
                  <a:lnTo>
                    <a:pt x="23" y="1253"/>
                  </a:lnTo>
                  <a:lnTo>
                    <a:pt x="24" y="1213"/>
                  </a:lnTo>
                  <a:lnTo>
                    <a:pt x="24" y="1246"/>
                  </a:lnTo>
                  <a:lnTo>
                    <a:pt x="25" y="1379"/>
                  </a:lnTo>
                  <a:lnTo>
                    <a:pt x="25" y="1311"/>
                  </a:lnTo>
                  <a:lnTo>
                    <a:pt x="25" y="1233"/>
                  </a:lnTo>
                  <a:lnTo>
                    <a:pt x="26" y="1224"/>
                  </a:lnTo>
                  <a:lnTo>
                    <a:pt x="26" y="1273"/>
                  </a:lnTo>
                  <a:lnTo>
                    <a:pt x="26" y="1115"/>
                  </a:lnTo>
                  <a:lnTo>
                    <a:pt x="27" y="1044"/>
                  </a:lnTo>
                  <a:lnTo>
                    <a:pt x="27" y="1044"/>
                  </a:lnTo>
                  <a:lnTo>
                    <a:pt x="27" y="1166"/>
                  </a:lnTo>
                  <a:lnTo>
                    <a:pt x="28" y="1166"/>
                  </a:lnTo>
                  <a:lnTo>
                    <a:pt x="28" y="1185"/>
                  </a:lnTo>
                  <a:lnTo>
                    <a:pt x="30" y="1273"/>
                  </a:lnTo>
                  <a:lnTo>
                    <a:pt x="30" y="1082"/>
                  </a:lnTo>
                  <a:lnTo>
                    <a:pt x="30" y="1016"/>
                  </a:lnTo>
                  <a:lnTo>
                    <a:pt x="31" y="1061"/>
                  </a:lnTo>
                  <a:lnTo>
                    <a:pt x="31" y="1188"/>
                  </a:lnTo>
                  <a:lnTo>
                    <a:pt x="31" y="1142"/>
                  </a:lnTo>
                  <a:lnTo>
                    <a:pt x="32" y="1130"/>
                  </a:lnTo>
                  <a:lnTo>
                    <a:pt x="32" y="1247"/>
                  </a:lnTo>
                  <a:lnTo>
                    <a:pt x="32" y="1290"/>
                  </a:lnTo>
                  <a:lnTo>
                    <a:pt x="33" y="1287"/>
                  </a:lnTo>
                  <a:lnTo>
                    <a:pt x="33" y="1321"/>
                  </a:lnTo>
                  <a:lnTo>
                    <a:pt x="33" y="1249"/>
                  </a:lnTo>
                  <a:lnTo>
                    <a:pt x="34" y="1187"/>
                  </a:lnTo>
                  <a:lnTo>
                    <a:pt x="34" y="1128"/>
                  </a:lnTo>
                  <a:lnTo>
                    <a:pt x="36" y="1166"/>
                  </a:lnTo>
                  <a:lnTo>
                    <a:pt x="36" y="1255"/>
                  </a:lnTo>
                  <a:lnTo>
                    <a:pt x="36" y="1282"/>
                  </a:lnTo>
                  <a:lnTo>
                    <a:pt x="37" y="1300"/>
                  </a:lnTo>
                  <a:lnTo>
                    <a:pt x="37" y="1326"/>
                  </a:lnTo>
                  <a:lnTo>
                    <a:pt x="37" y="1276"/>
                  </a:lnTo>
                  <a:lnTo>
                    <a:pt x="38" y="1179"/>
                  </a:lnTo>
                  <a:lnTo>
                    <a:pt x="38" y="1134"/>
                  </a:lnTo>
                  <a:lnTo>
                    <a:pt x="38" y="1233"/>
                  </a:lnTo>
                  <a:lnTo>
                    <a:pt x="39" y="1308"/>
                  </a:lnTo>
                  <a:lnTo>
                    <a:pt x="39" y="1295"/>
                  </a:lnTo>
                  <a:lnTo>
                    <a:pt x="40" y="1295"/>
                  </a:lnTo>
                  <a:lnTo>
                    <a:pt x="40" y="1323"/>
                  </a:lnTo>
                  <a:lnTo>
                    <a:pt x="40" y="1322"/>
                  </a:lnTo>
                  <a:lnTo>
                    <a:pt x="42" y="1199"/>
                  </a:lnTo>
                  <a:lnTo>
                    <a:pt x="42" y="1172"/>
                  </a:lnTo>
                  <a:lnTo>
                    <a:pt x="42" y="1021"/>
                  </a:lnTo>
                  <a:lnTo>
                    <a:pt x="43" y="997"/>
                  </a:lnTo>
                  <a:lnTo>
                    <a:pt x="43" y="1030"/>
                  </a:lnTo>
                  <a:lnTo>
                    <a:pt x="43" y="1152"/>
                  </a:lnTo>
                  <a:lnTo>
                    <a:pt x="44" y="1032"/>
                  </a:lnTo>
                  <a:lnTo>
                    <a:pt x="44" y="926"/>
                  </a:lnTo>
                  <a:lnTo>
                    <a:pt x="45" y="919"/>
                  </a:lnTo>
                  <a:lnTo>
                    <a:pt x="45" y="1074"/>
                  </a:lnTo>
                  <a:lnTo>
                    <a:pt x="45" y="1168"/>
                  </a:lnTo>
                  <a:lnTo>
                    <a:pt x="46" y="1137"/>
                  </a:lnTo>
                  <a:lnTo>
                    <a:pt x="46" y="1168"/>
                  </a:lnTo>
                  <a:lnTo>
                    <a:pt x="46" y="1154"/>
                  </a:lnTo>
                  <a:lnTo>
                    <a:pt x="47" y="1143"/>
                  </a:lnTo>
                  <a:lnTo>
                    <a:pt x="47" y="1146"/>
                  </a:lnTo>
                  <a:lnTo>
                    <a:pt x="47" y="1154"/>
                  </a:lnTo>
                  <a:lnTo>
                    <a:pt x="49" y="1140"/>
                  </a:lnTo>
                  <a:lnTo>
                    <a:pt x="49" y="1173"/>
                  </a:lnTo>
                  <a:lnTo>
                    <a:pt x="50" y="1184"/>
                  </a:lnTo>
                  <a:lnTo>
                    <a:pt x="50" y="1107"/>
                  </a:lnTo>
                  <a:lnTo>
                    <a:pt x="50" y="1156"/>
                  </a:lnTo>
                  <a:lnTo>
                    <a:pt x="51" y="1258"/>
                  </a:lnTo>
                  <a:lnTo>
                    <a:pt x="51" y="1185"/>
                  </a:lnTo>
                  <a:lnTo>
                    <a:pt x="51" y="1224"/>
                  </a:lnTo>
                  <a:lnTo>
                    <a:pt x="52" y="1266"/>
                  </a:lnTo>
                  <a:lnTo>
                    <a:pt x="52" y="1342"/>
                  </a:lnTo>
                  <a:lnTo>
                    <a:pt x="53" y="1224"/>
                  </a:lnTo>
                  <a:lnTo>
                    <a:pt x="53" y="1218"/>
                  </a:lnTo>
                  <a:lnTo>
                    <a:pt x="53" y="1291"/>
                  </a:lnTo>
                  <a:lnTo>
                    <a:pt x="55" y="1136"/>
                  </a:lnTo>
                  <a:lnTo>
                    <a:pt x="55" y="1043"/>
                  </a:lnTo>
                  <a:lnTo>
                    <a:pt x="55" y="1031"/>
                  </a:lnTo>
                  <a:lnTo>
                    <a:pt x="56" y="1128"/>
                  </a:lnTo>
                  <a:lnTo>
                    <a:pt x="56" y="1194"/>
                  </a:lnTo>
                  <a:lnTo>
                    <a:pt x="56" y="1270"/>
                  </a:lnTo>
                  <a:lnTo>
                    <a:pt x="57" y="1406"/>
                  </a:lnTo>
                  <a:lnTo>
                    <a:pt x="57" y="1398"/>
                  </a:lnTo>
                  <a:lnTo>
                    <a:pt x="58" y="1455"/>
                  </a:lnTo>
                  <a:lnTo>
                    <a:pt x="58" y="1283"/>
                  </a:lnTo>
                  <a:lnTo>
                    <a:pt x="58" y="1160"/>
                  </a:lnTo>
                  <a:lnTo>
                    <a:pt x="59" y="1237"/>
                  </a:lnTo>
                  <a:lnTo>
                    <a:pt x="59" y="1348"/>
                  </a:lnTo>
                  <a:lnTo>
                    <a:pt x="59" y="1295"/>
                  </a:lnTo>
                  <a:lnTo>
                    <a:pt x="60" y="1392"/>
                  </a:lnTo>
                  <a:lnTo>
                    <a:pt x="60" y="1356"/>
                  </a:lnTo>
                  <a:lnTo>
                    <a:pt x="62" y="1321"/>
                  </a:lnTo>
                  <a:lnTo>
                    <a:pt x="62" y="1240"/>
                  </a:lnTo>
                  <a:lnTo>
                    <a:pt x="62" y="1234"/>
                  </a:lnTo>
                  <a:lnTo>
                    <a:pt x="63" y="1294"/>
                  </a:lnTo>
                  <a:lnTo>
                    <a:pt x="63" y="1309"/>
                  </a:lnTo>
                  <a:lnTo>
                    <a:pt x="63" y="1343"/>
                  </a:lnTo>
                  <a:lnTo>
                    <a:pt x="64" y="1421"/>
                  </a:lnTo>
                  <a:lnTo>
                    <a:pt x="64" y="1510"/>
                  </a:lnTo>
                  <a:lnTo>
                    <a:pt x="64" y="1182"/>
                  </a:lnTo>
                  <a:lnTo>
                    <a:pt x="65" y="959"/>
                  </a:lnTo>
                  <a:lnTo>
                    <a:pt x="65" y="945"/>
                  </a:lnTo>
                  <a:lnTo>
                    <a:pt x="66" y="1040"/>
                  </a:lnTo>
                  <a:lnTo>
                    <a:pt x="66" y="1152"/>
                  </a:lnTo>
                  <a:lnTo>
                    <a:pt x="66" y="1229"/>
                  </a:lnTo>
                  <a:lnTo>
                    <a:pt x="68" y="1354"/>
                  </a:lnTo>
                  <a:lnTo>
                    <a:pt x="68" y="1146"/>
                  </a:lnTo>
                  <a:lnTo>
                    <a:pt x="68" y="985"/>
                  </a:lnTo>
                  <a:lnTo>
                    <a:pt x="69" y="988"/>
                  </a:lnTo>
                  <a:lnTo>
                    <a:pt x="69" y="1158"/>
                  </a:lnTo>
                  <a:lnTo>
                    <a:pt x="70" y="1214"/>
                  </a:lnTo>
                  <a:lnTo>
                    <a:pt x="70" y="1216"/>
                  </a:lnTo>
                  <a:lnTo>
                    <a:pt x="70" y="1372"/>
                  </a:lnTo>
                  <a:lnTo>
                    <a:pt x="71" y="1358"/>
                  </a:lnTo>
                  <a:lnTo>
                    <a:pt x="71" y="1342"/>
                  </a:lnTo>
                  <a:lnTo>
                    <a:pt x="71" y="1322"/>
                  </a:lnTo>
                  <a:lnTo>
                    <a:pt x="72" y="1310"/>
                  </a:lnTo>
                  <a:lnTo>
                    <a:pt x="72" y="1378"/>
                  </a:lnTo>
                  <a:lnTo>
                    <a:pt x="73" y="1297"/>
                  </a:lnTo>
                  <a:lnTo>
                    <a:pt x="73" y="1195"/>
                  </a:lnTo>
                  <a:lnTo>
                    <a:pt x="73" y="1200"/>
                  </a:lnTo>
                  <a:lnTo>
                    <a:pt x="75" y="1221"/>
                  </a:lnTo>
                  <a:lnTo>
                    <a:pt x="75" y="1337"/>
                  </a:lnTo>
                  <a:lnTo>
                    <a:pt x="75" y="1349"/>
                  </a:lnTo>
                  <a:lnTo>
                    <a:pt x="76" y="1062"/>
                  </a:lnTo>
                  <a:lnTo>
                    <a:pt x="76" y="896"/>
                  </a:lnTo>
                  <a:lnTo>
                    <a:pt x="77" y="927"/>
                  </a:lnTo>
                  <a:lnTo>
                    <a:pt x="77" y="1163"/>
                  </a:lnTo>
                  <a:lnTo>
                    <a:pt x="77" y="1256"/>
                  </a:lnTo>
                  <a:lnTo>
                    <a:pt x="78" y="1226"/>
                  </a:lnTo>
                  <a:lnTo>
                    <a:pt x="78" y="1213"/>
                  </a:lnTo>
                  <a:lnTo>
                    <a:pt x="78" y="1294"/>
                  </a:lnTo>
                  <a:lnTo>
                    <a:pt x="79" y="1329"/>
                  </a:lnTo>
                  <a:lnTo>
                    <a:pt x="79" y="1262"/>
                  </a:lnTo>
                  <a:lnTo>
                    <a:pt x="81" y="1276"/>
                  </a:lnTo>
                  <a:lnTo>
                    <a:pt x="81" y="1308"/>
                  </a:lnTo>
                  <a:lnTo>
                    <a:pt x="81" y="1393"/>
                  </a:lnTo>
                  <a:lnTo>
                    <a:pt x="82" y="1517"/>
                  </a:lnTo>
                  <a:lnTo>
                    <a:pt x="82" y="1496"/>
                  </a:lnTo>
                  <a:lnTo>
                    <a:pt x="82" y="1430"/>
                  </a:lnTo>
                  <a:lnTo>
                    <a:pt x="83" y="1354"/>
                  </a:lnTo>
                  <a:lnTo>
                    <a:pt x="83" y="1297"/>
                  </a:lnTo>
                  <a:lnTo>
                    <a:pt x="84" y="1307"/>
                  </a:lnTo>
                  <a:lnTo>
                    <a:pt x="84" y="1327"/>
                  </a:lnTo>
                  <a:lnTo>
                    <a:pt x="84" y="1372"/>
                  </a:lnTo>
                  <a:lnTo>
                    <a:pt x="85" y="1438"/>
                  </a:lnTo>
                  <a:lnTo>
                    <a:pt x="85" y="1447"/>
                  </a:lnTo>
                  <a:lnTo>
                    <a:pt x="85" y="1433"/>
                  </a:lnTo>
                  <a:lnTo>
                    <a:pt x="86" y="1424"/>
                  </a:lnTo>
                  <a:lnTo>
                    <a:pt x="86" y="1405"/>
                  </a:lnTo>
                  <a:lnTo>
                    <a:pt x="88" y="1411"/>
                  </a:lnTo>
                  <a:lnTo>
                    <a:pt x="88" y="1317"/>
                  </a:lnTo>
                  <a:lnTo>
                    <a:pt x="88" y="1295"/>
                  </a:lnTo>
                  <a:lnTo>
                    <a:pt x="89" y="1362"/>
                  </a:lnTo>
                  <a:lnTo>
                    <a:pt x="89" y="1328"/>
                  </a:lnTo>
                  <a:lnTo>
                    <a:pt x="90" y="1259"/>
                  </a:lnTo>
                  <a:lnTo>
                    <a:pt x="90" y="1154"/>
                  </a:lnTo>
                  <a:lnTo>
                    <a:pt x="90" y="1118"/>
                  </a:lnTo>
                  <a:lnTo>
                    <a:pt x="91" y="1127"/>
                  </a:lnTo>
                  <a:lnTo>
                    <a:pt x="91" y="1166"/>
                  </a:lnTo>
                  <a:lnTo>
                    <a:pt x="91" y="1221"/>
                  </a:lnTo>
                  <a:lnTo>
                    <a:pt x="92" y="1327"/>
                  </a:lnTo>
                  <a:lnTo>
                    <a:pt x="92" y="1252"/>
                  </a:lnTo>
                  <a:lnTo>
                    <a:pt x="94" y="1240"/>
                  </a:lnTo>
                  <a:lnTo>
                    <a:pt x="94" y="1275"/>
                  </a:lnTo>
                  <a:lnTo>
                    <a:pt x="94" y="1387"/>
                  </a:lnTo>
                  <a:lnTo>
                    <a:pt x="95" y="1290"/>
                  </a:lnTo>
                  <a:lnTo>
                    <a:pt x="95" y="1252"/>
                  </a:lnTo>
                  <a:lnTo>
                    <a:pt x="95" y="1314"/>
                  </a:lnTo>
                  <a:lnTo>
                    <a:pt x="96" y="1204"/>
                  </a:lnTo>
                  <a:lnTo>
                    <a:pt x="96" y="1194"/>
                  </a:lnTo>
                  <a:lnTo>
                    <a:pt x="97" y="1185"/>
                  </a:lnTo>
                  <a:lnTo>
                    <a:pt x="97" y="1126"/>
                  </a:lnTo>
                  <a:lnTo>
                    <a:pt x="97" y="1166"/>
                  </a:lnTo>
                  <a:lnTo>
                    <a:pt x="98" y="1252"/>
                  </a:lnTo>
                  <a:lnTo>
                    <a:pt x="98" y="1117"/>
                  </a:lnTo>
                  <a:lnTo>
                    <a:pt x="99" y="1103"/>
                  </a:lnTo>
                  <a:lnTo>
                    <a:pt x="99" y="1124"/>
                  </a:lnTo>
                  <a:lnTo>
                    <a:pt x="99" y="1191"/>
                  </a:lnTo>
                  <a:lnTo>
                    <a:pt x="101" y="1081"/>
                  </a:lnTo>
                  <a:lnTo>
                    <a:pt x="101" y="1079"/>
                  </a:lnTo>
                  <a:lnTo>
                    <a:pt x="101" y="1069"/>
                  </a:lnTo>
                  <a:lnTo>
                    <a:pt x="102" y="1187"/>
                  </a:lnTo>
                  <a:lnTo>
                    <a:pt x="102" y="1181"/>
                  </a:lnTo>
                  <a:lnTo>
                    <a:pt x="103" y="1179"/>
                  </a:lnTo>
                  <a:lnTo>
                    <a:pt x="103" y="1285"/>
                  </a:lnTo>
                  <a:lnTo>
                    <a:pt x="103" y="1353"/>
                  </a:lnTo>
                  <a:lnTo>
                    <a:pt x="104" y="1323"/>
                  </a:lnTo>
                  <a:lnTo>
                    <a:pt x="104" y="1249"/>
                  </a:lnTo>
                  <a:lnTo>
                    <a:pt x="105" y="1179"/>
                  </a:lnTo>
                  <a:lnTo>
                    <a:pt x="105" y="1220"/>
                  </a:lnTo>
                  <a:lnTo>
                    <a:pt x="105" y="1320"/>
                  </a:lnTo>
                  <a:lnTo>
                    <a:pt x="107" y="1272"/>
                  </a:lnTo>
                  <a:lnTo>
                    <a:pt x="107" y="862"/>
                  </a:lnTo>
                  <a:lnTo>
                    <a:pt x="107" y="683"/>
                  </a:lnTo>
                  <a:lnTo>
                    <a:pt x="108" y="722"/>
                  </a:lnTo>
                  <a:lnTo>
                    <a:pt x="108" y="994"/>
                  </a:lnTo>
                  <a:lnTo>
                    <a:pt x="109" y="1089"/>
                  </a:lnTo>
                  <a:lnTo>
                    <a:pt x="109" y="1087"/>
                  </a:lnTo>
                  <a:lnTo>
                    <a:pt x="109" y="1184"/>
                  </a:lnTo>
                  <a:lnTo>
                    <a:pt x="110" y="1275"/>
                  </a:lnTo>
                  <a:lnTo>
                    <a:pt x="110" y="1372"/>
                  </a:lnTo>
                  <a:lnTo>
                    <a:pt x="111" y="1278"/>
                  </a:lnTo>
                  <a:lnTo>
                    <a:pt x="111" y="1237"/>
                  </a:lnTo>
                  <a:lnTo>
                    <a:pt x="111" y="1156"/>
                  </a:lnTo>
                  <a:lnTo>
                    <a:pt x="112" y="1143"/>
                  </a:lnTo>
                  <a:lnTo>
                    <a:pt x="112" y="1245"/>
                  </a:lnTo>
                  <a:lnTo>
                    <a:pt x="112" y="1346"/>
                  </a:lnTo>
                  <a:lnTo>
                    <a:pt x="114" y="1379"/>
                  </a:lnTo>
                  <a:lnTo>
                    <a:pt x="114" y="1315"/>
                  </a:lnTo>
                  <a:lnTo>
                    <a:pt x="115" y="1147"/>
                  </a:lnTo>
                  <a:lnTo>
                    <a:pt x="115" y="1153"/>
                  </a:lnTo>
                  <a:lnTo>
                    <a:pt x="115" y="1264"/>
                  </a:lnTo>
                  <a:lnTo>
                    <a:pt x="116" y="1063"/>
                  </a:lnTo>
                  <a:lnTo>
                    <a:pt x="116" y="969"/>
                  </a:lnTo>
                  <a:lnTo>
                    <a:pt x="117" y="986"/>
                  </a:lnTo>
                  <a:lnTo>
                    <a:pt x="117" y="1129"/>
                  </a:lnTo>
                  <a:lnTo>
                    <a:pt x="117" y="1189"/>
                  </a:lnTo>
                  <a:lnTo>
                    <a:pt x="118" y="1239"/>
                  </a:lnTo>
                  <a:lnTo>
                    <a:pt x="118" y="1146"/>
                  </a:lnTo>
                  <a:lnTo>
                    <a:pt x="120" y="1066"/>
                  </a:lnTo>
                  <a:lnTo>
                    <a:pt x="120" y="1124"/>
                  </a:lnTo>
                  <a:lnTo>
                    <a:pt x="120" y="1167"/>
                  </a:lnTo>
                  <a:lnTo>
                    <a:pt x="121" y="1242"/>
                  </a:lnTo>
                  <a:lnTo>
                    <a:pt x="121" y="1321"/>
                  </a:lnTo>
                  <a:lnTo>
                    <a:pt x="121" y="1188"/>
                  </a:lnTo>
                  <a:lnTo>
                    <a:pt x="122" y="1178"/>
                  </a:lnTo>
                  <a:lnTo>
                    <a:pt x="122" y="1327"/>
                  </a:lnTo>
                  <a:lnTo>
                    <a:pt x="123" y="1417"/>
                  </a:lnTo>
                  <a:lnTo>
                    <a:pt x="123" y="1413"/>
                  </a:lnTo>
                  <a:lnTo>
                    <a:pt x="123" y="1442"/>
                  </a:lnTo>
                  <a:lnTo>
                    <a:pt x="124" y="1355"/>
                  </a:lnTo>
                  <a:lnTo>
                    <a:pt x="124" y="1173"/>
                  </a:lnTo>
                  <a:lnTo>
                    <a:pt x="125" y="1174"/>
                  </a:lnTo>
                  <a:lnTo>
                    <a:pt x="125" y="1213"/>
                  </a:lnTo>
                  <a:lnTo>
                    <a:pt x="125" y="1304"/>
                  </a:lnTo>
                  <a:lnTo>
                    <a:pt x="127" y="1216"/>
                  </a:lnTo>
                  <a:lnTo>
                    <a:pt x="127" y="1136"/>
                  </a:lnTo>
                  <a:lnTo>
                    <a:pt x="128" y="1161"/>
                  </a:lnTo>
                  <a:lnTo>
                    <a:pt x="128" y="1353"/>
                  </a:lnTo>
                  <a:lnTo>
                    <a:pt x="128" y="1380"/>
                  </a:lnTo>
                  <a:lnTo>
                    <a:pt x="129" y="1367"/>
                  </a:lnTo>
                  <a:lnTo>
                    <a:pt x="129" y="1346"/>
                  </a:lnTo>
                  <a:lnTo>
                    <a:pt x="130" y="1343"/>
                  </a:lnTo>
                  <a:lnTo>
                    <a:pt x="130" y="1339"/>
                  </a:lnTo>
                  <a:lnTo>
                    <a:pt x="130" y="1439"/>
                  </a:lnTo>
                  <a:lnTo>
                    <a:pt x="131" y="1468"/>
                  </a:lnTo>
                  <a:lnTo>
                    <a:pt x="131" y="1497"/>
                  </a:lnTo>
                  <a:lnTo>
                    <a:pt x="131" y="1508"/>
                  </a:lnTo>
                  <a:lnTo>
                    <a:pt x="133" y="1356"/>
                  </a:lnTo>
                  <a:lnTo>
                    <a:pt x="133" y="1331"/>
                  </a:lnTo>
                  <a:lnTo>
                    <a:pt x="134" y="1393"/>
                  </a:lnTo>
                  <a:lnTo>
                    <a:pt x="134" y="1328"/>
                  </a:lnTo>
                  <a:lnTo>
                    <a:pt x="134" y="1206"/>
                  </a:lnTo>
                  <a:lnTo>
                    <a:pt x="135" y="1198"/>
                  </a:lnTo>
                  <a:lnTo>
                    <a:pt x="135" y="1322"/>
                  </a:lnTo>
                  <a:lnTo>
                    <a:pt x="136" y="1303"/>
                  </a:lnTo>
                  <a:lnTo>
                    <a:pt x="136" y="1298"/>
                  </a:lnTo>
                  <a:lnTo>
                    <a:pt x="136" y="1378"/>
                  </a:lnTo>
                  <a:lnTo>
                    <a:pt x="137" y="1415"/>
                  </a:lnTo>
                  <a:lnTo>
                    <a:pt x="137" y="1330"/>
                  </a:lnTo>
                  <a:lnTo>
                    <a:pt x="138" y="1303"/>
                  </a:lnTo>
                  <a:lnTo>
                    <a:pt x="138" y="1292"/>
                  </a:lnTo>
                  <a:lnTo>
                    <a:pt x="138" y="1185"/>
                  </a:lnTo>
                  <a:lnTo>
                    <a:pt x="140" y="1120"/>
                  </a:lnTo>
                  <a:lnTo>
                    <a:pt x="140" y="1158"/>
                  </a:lnTo>
                  <a:lnTo>
                    <a:pt x="141" y="1271"/>
                  </a:lnTo>
                  <a:lnTo>
                    <a:pt x="141" y="1333"/>
                  </a:lnTo>
                  <a:lnTo>
                    <a:pt x="141" y="1295"/>
                  </a:lnTo>
                  <a:lnTo>
                    <a:pt x="142" y="1303"/>
                  </a:lnTo>
                  <a:lnTo>
                    <a:pt x="142" y="1289"/>
                  </a:lnTo>
                  <a:lnTo>
                    <a:pt x="143" y="1019"/>
                  </a:lnTo>
                  <a:lnTo>
                    <a:pt x="143" y="909"/>
                  </a:lnTo>
                  <a:lnTo>
                    <a:pt x="143" y="1010"/>
                  </a:lnTo>
                  <a:lnTo>
                    <a:pt x="144" y="1173"/>
                  </a:lnTo>
                  <a:lnTo>
                    <a:pt x="144" y="1201"/>
                  </a:lnTo>
                  <a:lnTo>
                    <a:pt x="146" y="1315"/>
                  </a:lnTo>
                  <a:lnTo>
                    <a:pt x="146" y="1384"/>
                  </a:lnTo>
                  <a:lnTo>
                    <a:pt x="146" y="1253"/>
                  </a:lnTo>
                  <a:lnTo>
                    <a:pt x="147" y="1257"/>
                  </a:lnTo>
                  <a:lnTo>
                    <a:pt x="147" y="1160"/>
                  </a:lnTo>
                  <a:lnTo>
                    <a:pt x="148" y="1046"/>
                  </a:lnTo>
                  <a:lnTo>
                    <a:pt x="148" y="1105"/>
                  </a:lnTo>
                  <a:lnTo>
                    <a:pt x="148" y="1259"/>
                  </a:lnTo>
                  <a:lnTo>
                    <a:pt x="149" y="1262"/>
                  </a:lnTo>
                  <a:lnTo>
                    <a:pt x="149" y="1166"/>
                  </a:lnTo>
                  <a:lnTo>
                    <a:pt x="150" y="1141"/>
                  </a:lnTo>
                  <a:lnTo>
                    <a:pt x="150" y="1048"/>
                  </a:lnTo>
                  <a:lnTo>
                    <a:pt x="150" y="1008"/>
                  </a:lnTo>
                  <a:lnTo>
                    <a:pt x="152" y="984"/>
                  </a:lnTo>
                  <a:lnTo>
                    <a:pt x="152" y="1039"/>
                  </a:lnTo>
                  <a:lnTo>
                    <a:pt x="153" y="1117"/>
                  </a:lnTo>
                  <a:lnTo>
                    <a:pt x="153" y="1226"/>
                  </a:lnTo>
                  <a:lnTo>
                    <a:pt x="153" y="1148"/>
                  </a:lnTo>
                  <a:lnTo>
                    <a:pt x="154" y="1147"/>
                  </a:lnTo>
                  <a:lnTo>
                    <a:pt x="154" y="1197"/>
                  </a:lnTo>
                  <a:lnTo>
                    <a:pt x="155" y="1179"/>
                  </a:lnTo>
                  <a:lnTo>
                    <a:pt x="155" y="1156"/>
                  </a:lnTo>
                  <a:lnTo>
                    <a:pt x="155" y="1197"/>
                  </a:lnTo>
                  <a:lnTo>
                    <a:pt x="156" y="1226"/>
                  </a:lnTo>
                  <a:lnTo>
                    <a:pt x="156" y="1305"/>
                  </a:lnTo>
                  <a:lnTo>
                    <a:pt x="157" y="1294"/>
                  </a:lnTo>
                  <a:lnTo>
                    <a:pt x="157" y="1065"/>
                  </a:lnTo>
                  <a:lnTo>
                    <a:pt x="157" y="1001"/>
                  </a:lnTo>
                  <a:lnTo>
                    <a:pt x="159" y="1037"/>
                  </a:lnTo>
                  <a:lnTo>
                    <a:pt x="159" y="1166"/>
                  </a:lnTo>
                  <a:lnTo>
                    <a:pt x="160" y="1048"/>
                  </a:lnTo>
                  <a:lnTo>
                    <a:pt x="160" y="1061"/>
                  </a:lnTo>
                  <a:lnTo>
                    <a:pt x="160" y="1161"/>
                  </a:lnTo>
                  <a:lnTo>
                    <a:pt x="161" y="1195"/>
                  </a:lnTo>
                  <a:lnTo>
                    <a:pt x="161" y="1238"/>
                  </a:lnTo>
                  <a:lnTo>
                    <a:pt x="162" y="1320"/>
                  </a:lnTo>
                  <a:lnTo>
                    <a:pt x="162" y="1301"/>
                  </a:lnTo>
                  <a:lnTo>
                    <a:pt x="162" y="1328"/>
                  </a:lnTo>
                  <a:lnTo>
                    <a:pt x="163" y="1346"/>
                  </a:lnTo>
                  <a:lnTo>
                    <a:pt x="163" y="1342"/>
                  </a:lnTo>
                  <a:lnTo>
                    <a:pt x="165" y="1311"/>
                  </a:lnTo>
                  <a:lnTo>
                    <a:pt x="165" y="1251"/>
                  </a:lnTo>
                  <a:lnTo>
                    <a:pt x="165" y="1126"/>
                  </a:lnTo>
                  <a:lnTo>
                    <a:pt x="166" y="1120"/>
                  </a:lnTo>
                  <a:lnTo>
                    <a:pt x="166" y="1187"/>
                  </a:lnTo>
                  <a:lnTo>
                    <a:pt x="167" y="1253"/>
                  </a:lnTo>
                  <a:lnTo>
                    <a:pt x="167" y="1378"/>
                  </a:lnTo>
                  <a:lnTo>
                    <a:pt x="167" y="1340"/>
                  </a:lnTo>
                  <a:lnTo>
                    <a:pt x="168" y="1301"/>
                  </a:lnTo>
                  <a:lnTo>
                    <a:pt x="168" y="1303"/>
                  </a:lnTo>
                  <a:lnTo>
                    <a:pt x="169" y="1275"/>
                  </a:lnTo>
                  <a:lnTo>
                    <a:pt x="169" y="1314"/>
                  </a:lnTo>
                  <a:lnTo>
                    <a:pt x="169" y="1425"/>
                  </a:lnTo>
                  <a:lnTo>
                    <a:pt x="170" y="1347"/>
                  </a:lnTo>
                  <a:lnTo>
                    <a:pt x="170" y="1316"/>
                  </a:lnTo>
                  <a:lnTo>
                    <a:pt x="172" y="1316"/>
                  </a:lnTo>
                  <a:lnTo>
                    <a:pt x="172" y="1311"/>
                  </a:lnTo>
                  <a:lnTo>
                    <a:pt x="172" y="1126"/>
                  </a:lnTo>
                  <a:lnTo>
                    <a:pt x="173" y="1039"/>
                  </a:lnTo>
                  <a:lnTo>
                    <a:pt x="173" y="1089"/>
                  </a:lnTo>
                  <a:lnTo>
                    <a:pt x="174" y="1372"/>
                  </a:lnTo>
                  <a:lnTo>
                    <a:pt x="174" y="1313"/>
                  </a:lnTo>
                  <a:lnTo>
                    <a:pt x="174" y="1277"/>
                  </a:lnTo>
                  <a:lnTo>
                    <a:pt x="175" y="1160"/>
                  </a:lnTo>
                  <a:lnTo>
                    <a:pt x="175" y="1076"/>
                  </a:lnTo>
                  <a:lnTo>
                    <a:pt x="176" y="1084"/>
                  </a:lnTo>
                  <a:lnTo>
                    <a:pt x="176" y="1166"/>
                  </a:lnTo>
                  <a:lnTo>
                    <a:pt x="178" y="1203"/>
                  </a:lnTo>
                  <a:lnTo>
                    <a:pt x="178" y="1308"/>
                  </a:lnTo>
                  <a:lnTo>
                    <a:pt x="178" y="1379"/>
                  </a:lnTo>
                  <a:lnTo>
                    <a:pt x="179" y="1482"/>
                  </a:lnTo>
                  <a:lnTo>
                    <a:pt x="179" y="1458"/>
                  </a:lnTo>
                  <a:lnTo>
                    <a:pt x="180" y="1320"/>
                  </a:lnTo>
                  <a:lnTo>
                    <a:pt x="180" y="1330"/>
                  </a:lnTo>
                  <a:lnTo>
                    <a:pt x="180" y="1399"/>
                  </a:lnTo>
                  <a:lnTo>
                    <a:pt x="181" y="1407"/>
                  </a:lnTo>
                  <a:lnTo>
                    <a:pt x="181" y="1349"/>
                  </a:lnTo>
                  <a:lnTo>
                    <a:pt x="182" y="1273"/>
                  </a:lnTo>
                  <a:lnTo>
                    <a:pt x="182" y="1272"/>
                  </a:lnTo>
                  <a:lnTo>
                    <a:pt x="182" y="1310"/>
                  </a:lnTo>
                  <a:lnTo>
                    <a:pt x="183" y="1398"/>
                  </a:lnTo>
                  <a:lnTo>
                    <a:pt x="183" y="1414"/>
                  </a:lnTo>
                  <a:lnTo>
                    <a:pt x="185" y="1426"/>
                  </a:lnTo>
                  <a:lnTo>
                    <a:pt x="185" y="1137"/>
                  </a:lnTo>
                  <a:lnTo>
                    <a:pt x="185" y="994"/>
                  </a:lnTo>
                  <a:lnTo>
                    <a:pt x="186" y="999"/>
                  </a:lnTo>
                  <a:lnTo>
                    <a:pt x="186" y="1045"/>
                  </a:lnTo>
                  <a:lnTo>
                    <a:pt x="187" y="1240"/>
                  </a:lnTo>
                  <a:lnTo>
                    <a:pt x="187" y="1406"/>
                  </a:lnTo>
                  <a:lnTo>
                    <a:pt x="188" y="1412"/>
                  </a:lnTo>
                  <a:lnTo>
                    <a:pt x="188" y="1320"/>
                  </a:lnTo>
                  <a:lnTo>
                    <a:pt x="188" y="1037"/>
                  </a:lnTo>
                  <a:lnTo>
                    <a:pt x="189" y="963"/>
                  </a:lnTo>
                  <a:lnTo>
                    <a:pt x="189" y="1014"/>
                  </a:lnTo>
                  <a:lnTo>
                    <a:pt x="191" y="1207"/>
                  </a:lnTo>
                  <a:lnTo>
                    <a:pt x="191" y="1244"/>
                  </a:lnTo>
                  <a:lnTo>
                    <a:pt x="191" y="1242"/>
                  </a:lnTo>
                  <a:lnTo>
                    <a:pt x="192" y="1354"/>
                  </a:lnTo>
                  <a:lnTo>
                    <a:pt x="192" y="1315"/>
                  </a:lnTo>
                  <a:lnTo>
                    <a:pt x="193" y="1340"/>
                  </a:lnTo>
                  <a:lnTo>
                    <a:pt x="193" y="1251"/>
                  </a:lnTo>
                  <a:lnTo>
                    <a:pt x="193" y="1199"/>
                  </a:lnTo>
                  <a:lnTo>
                    <a:pt x="194" y="1210"/>
                  </a:lnTo>
                  <a:lnTo>
                    <a:pt x="194" y="1252"/>
                  </a:lnTo>
                  <a:lnTo>
                    <a:pt x="195" y="1270"/>
                  </a:lnTo>
                  <a:lnTo>
                    <a:pt x="195" y="1344"/>
                  </a:lnTo>
                  <a:lnTo>
                    <a:pt x="196" y="1143"/>
                  </a:lnTo>
                  <a:lnTo>
                    <a:pt x="196" y="1129"/>
                  </a:lnTo>
                  <a:lnTo>
                    <a:pt x="196" y="1165"/>
                  </a:lnTo>
                  <a:lnTo>
                    <a:pt x="198" y="1252"/>
                  </a:lnTo>
                  <a:lnTo>
                    <a:pt x="198" y="1331"/>
                  </a:lnTo>
                  <a:lnTo>
                    <a:pt x="199" y="1344"/>
                  </a:lnTo>
                  <a:lnTo>
                    <a:pt x="199" y="1371"/>
                  </a:lnTo>
                  <a:lnTo>
                    <a:pt x="199" y="1334"/>
                  </a:lnTo>
                  <a:lnTo>
                    <a:pt x="200" y="1298"/>
                  </a:lnTo>
                  <a:lnTo>
                    <a:pt x="200" y="1292"/>
                  </a:lnTo>
                  <a:lnTo>
                    <a:pt x="201" y="1198"/>
                  </a:lnTo>
                  <a:lnTo>
                    <a:pt x="201" y="1163"/>
                  </a:lnTo>
                  <a:lnTo>
                    <a:pt x="202" y="1204"/>
                  </a:lnTo>
                  <a:lnTo>
                    <a:pt x="202" y="1400"/>
                  </a:lnTo>
                  <a:lnTo>
                    <a:pt x="202" y="1388"/>
                  </a:lnTo>
                  <a:lnTo>
                    <a:pt x="204" y="1294"/>
                  </a:lnTo>
                  <a:lnTo>
                    <a:pt x="204" y="1238"/>
                  </a:lnTo>
                  <a:lnTo>
                    <a:pt x="205" y="1283"/>
                  </a:lnTo>
                  <a:lnTo>
                    <a:pt x="205" y="1341"/>
                  </a:lnTo>
                  <a:lnTo>
                    <a:pt x="205" y="1273"/>
                  </a:lnTo>
                  <a:lnTo>
                    <a:pt x="206" y="1252"/>
                  </a:lnTo>
                  <a:lnTo>
                    <a:pt x="206" y="1262"/>
                  </a:lnTo>
                  <a:lnTo>
                    <a:pt x="207" y="1184"/>
                  </a:lnTo>
                  <a:lnTo>
                    <a:pt x="207" y="1089"/>
                  </a:lnTo>
                  <a:lnTo>
                    <a:pt x="207" y="1094"/>
                  </a:lnTo>
                  <a:lnTo>
                    <a:pt x="208" y="1192"/>
                  </a:lnTo>
                  <a:lnTo>
                    <a:pt x="208" y="1259"/>
                  </a:lnTo>
                  <a:lnTo>
                    <a:pt x="209" y="1245"/>
                  </a:lnTo>
                  <a:lnTo>
                    <a:pt x="209" y="1199"/>
                  </a:lnTo>
                  <a:lnTo>
                    <a:pt x="211" y="1123"/>
                  </a:lnTo>
                  <a:lnTo>
                    <a:pt x="211" y="1101"/>
                  </a:lnTo>
                  <a:lnTo>
                    <a:pt x="211" y="1184"/>
                  </a:lnTo>
                  <a:lnTo>
                    <a:pt x="212" y="1276"/>
                  </a:lnTo>
                  <a:lnTo>
                    <a:pt x="212" y="1287"/>
                  </a:lnTo>
                  <a:lnTo>
                    <a:pt x="213" y="1344"/>
                  </a:lnTo>
                  <a:lnTo>
                    <a:pt x="213" y="1260"/>
                  </a:lnTo>
                  <a:lnTo>
                    <a:pt x="214" y="1197"/>
                  </a:lnTo>
                  <a:lnTo>
                    <a:pt x="214" y="1211"/>
                  </a:lnTo>
                  <a:lnTo>
                    <a:pt x="214" y="1270"/>
                  </a:lnTo>
                  <a:lnTo>
                    <a:pt x="215" y="1369"/>
                  </a:lnTo>
                  <a:lnTo>
                    <a:pt x="215" y="1363"/>
                  </a:lnTo>
                  <a:lnTo>
                    <a:pt x="217" y="1362"/>
                  </a:lnTo>
                  <a:lnTo>
                    <a:pt x="217" y="1328"/>
                  </a:lnTo>
                  <a:lnTo>
                    <a:pt x="217" y="1217"/>
                  </a:lnTo>
                  <a:lnTo>
                    <a:pt x="218" y="1172"/>
                  </a:lnTo>
                  <a:lnTo>
                    <a:pt x="218" y="1156"/>
                  </a:lnTo>
                  <a:lnTo>
                    <a:pt x="219" y="1187"/>
                  </a:lnTo>
                  <a:lnTo>
                    <a:pt x="219" y="1324"/>
                  </a:lnTo>
                  <a:lnTo>
                    <a:pt x="220" y="1401"/>
                  </a:lnTo>
                  <a:lnTo>
                    <a:pt x="220" y="1298"/>
                  </a:lnTo>
                  <a:lnTo>
                    <a:pt x="220" y="1268"/>
                  </a:lnTo>
                  <a:lnTo>
                    <a:pt x="221" y="1214"/>
                  </a:lnTo>
                  <a:lnTo>
                    <a:pt x="221" y="1101"/>
                  </a:lnTo>
                  <a:lnTo>
                    <a:pt x="222" y="1108"/>
                  </a:lnTo>
                  <a:lnTo>
                    <a:pt x="222" y="1270"/>
                  </a:lnTo>
                  <a:lnTo>
                    <a:pt x="222" y="1273"/>
                  </a:lnTo>
                  <a:lnTo>
                    <a:pt x="224" y="1271"/>
                  </a:lnTo>
                  <a:lnTo>
                    <a:pt x="224" y="1237"/>
                  </a:lnTo>
                  <a:lnTo>
                    <a:pt x="225" y="1224"/>
                  </a:lnTo>
                  <a:lnTo>
                    <a:pt x="225" y="1223"/>
                  </a:lnTo>
                  <a:lnTo>
                    <a:pt x="226" y="1213"/>
                  </a:lnTo>
                  <a:lnTo>
                    <a:pt x="226" y="1234"/>
                  </a:lnTo>
                  <a:lnTo>
                    <a:pt x="226" y="1290"/>
                  </a:lnTo>
                  <a:lnTo>
                    <a:pt x="227" y="1336"/>
                  </a:lnTo>
                  <a:lnTo>
                    <a:pt x="227" y="1437"/>
                  </a:lnTo>
                  <a:lnTo>
                    <a:pt x="228" y="1386"/>
                  </a:lnTo>
                  <a:lnTo>
                    <a:pt x="228" y="1402"/>
                  </a:lnTo>
                  <a:lnTo>
                    <a:pt x="230" y="1444"/>
                  </a:lnTo>
                  <a:lnTo>
                    <a:pt x="230" y="1410"/>
                  </a:lnTo>
                  <a:lnTo>
                    <a:pt x="230" y="1394"/>
                  </a:lnTo>
                  <a:lnTo>
                    <a:pt x="231" y="1256"/>
                  </a:lnTo>
                  <a:lnTo>
                    <a:pt x="231" y="1091"/>
                  </a:lnTo>
                  <a:lnTo>
                    <a:pt x="232" y="1096"/>
                  </a:lnTo>
                  <a:lnTo>
                    <a:pt x="232" y="1313"/>
                  </a:lnTo>
                  <a:lnTo>
                    <a:pt x="233" y="1334"/>
                  </a:lnTo>
                  <a:lnTo>
                    <a:pt x="233" y="1335"/>
                  </a:lnTo>
                  <a:lnTo>
                    <a:pt x="233" y="1309"/>
                  </a:lnTo>
                  <a:lnTo>
                    <a:pt x="234" y="1214"/>
                  </a:lnTo>
                  <a:lnTo>
                    <a:pt x="234" y="1091"/>
                  </a:lnTo>
                  <a:lnTo>
                    <a:pt x="235" y="1068"/>
                  </a:lnTo>
                  <a:lnTo>
                    <a:pt x="235" y="1200"/>
                  </a:lnTo>
                  <a:lnTo>
                    <a:pt x="235" y="1391"/>
                  </a:lnTo>
                  <a:lnTo>
                    <a:pt x="237" y="1374"/>
                  </a:lnTo>
                  <a:lnTo>
                    <a:pt x="237" y="1421"/>
                  </a:lnTo>
                  <a:lnTo>
                    <a:pt x="238" y="1402"/>
                  </a:lnTo>
                  <a:lnTo>
                    <a:pt x="238" y="1188"/>
                  </a:lnTo>
                  <a:lnTo>
                    <a:pt x="239" y="1172"/>
                  </a:lnTo>
                  <a:lnTo>
                    <a:pt x="239" y="1233"/>
                  </a:lnTo>
                  <a:lnTo>
                    <a:pt x="239" y="1042"/>
                  </a:lnTo>
                  <a:lnTo>
                    <a:pt x="240" y="1039"/>
                  </a:lnTo>
                  <a:lnTo>
                    <a:pt x="240" y="1113"/>
                  </a:lnTo>
                  <a:lnTo>
                    <a:pt x="241" y="1262"/>
                  </a:lnTo>
                  <a:lnTo>
                    <a:pt x="241" y="1175"/>
                  </a:lnTo>
                  <a:lnTo>
                    <a:pt x="243" y="1039"/>
                  </a:lnTo>
                  <a:lnTo>
                    <a:pt x="243" y="1007"/>
                  </a:lnTo>
                  <a:lnTo>
                    <a:pt x="243" y="1050"/>
                  </a:lnTo>
                  <a:lnTo>
                    <a:pt x="244" y="1167"/>
                  </a:lnTo>
                  <a:lnTo>
                    <a:pt x="244" y="1232"/>
                  </a:lnTo>
                  <a:lnTo>
                    <a:pt x="245" y="1277"/>
                  </a:lnTo>
                  <a:lnTo>
                    <a:pt x="245" y="1123"/>
                  </a:lnTo>
                  <a:lnTo>
                    <a:pt x="246" y="1114"/>
                  </a:lnTo>
                  <a:lnTo>
                    <a:pt x="246" y="1184"/>
                  </a:lnTo>
                  <a:lnTo>
                    <a:pt x="246" y="1271"/>
                  </a:lnTo>
                  <a:lnTo>
                    <a:pt x="247" y="1355"/>
                  </a:lnTo>
                  <a:lnTo>
                    <a:pt x="247" y="1366"/>
                  </a:lnTo>
                  <a:lnTo>
                    <a:pt x="249" y="1361"/>
                  </a:lnTo>
                  <a:lnTo>
                    <a:pt x="249" y="1328"/>
                  </a:lnTo>
                  <a:lnTo>
                    <a:pt x="250" y="1352"/>
                  </a:lnTo>
                  <a:lnTo>
                    <a:pt x="250" y="1301"/>
                  </a:lnTo>
                  <a:lnTo>
                    <a:pt x="250" y="1218"/>
                  </a:lnTo>
                  <a:lnTo>
                    <a:pt x="251" y="1216"/>
                  </a:lnTo>
                  <a:lnTo>
                    <a:pt x="251" y="1260"/>
                  </a:lnTo>
                  <a:lnTo>
                    <a:pt x="252" y="1255"/>
                  </a:lnTo>
                  <a:lnTo>
                    <a:pt x="252" y="1304"/>
                  </a:lnTo>
                  <a:lnTo>
                    <a:pt x="253" y="1158"/>
                  </a:lnTo>
                  <a:lnTo>
                    <a:pt x="253" y="1137"/>
                  </a:lnTo>
                  <a:lnTo>
                    <a:pt x="253" y="1185"/>
                  </a:lnTo>
                  <a:lnTo>
                    <a:pt x="254" y="1269"/>
                  </a:lnTo>
                  <a:lnTo>
                    <a:pt x="254" y="1301"/>
                  </a:lnTo>
                  <a:lnTo>
                    <a:pt x="256" y="1341"/>
                  </a:lnTo>
                  <a:lnTo>
                    <a:pt x="256" y="1394"/>
                  </a:lnTo>
                  <a:lnTo>
                    <a:pt x="257" y="1388"/>
                  </a:lnTo>
                  <a:lnTo>
                    <a:pt x="257" y="1372"/>
                  </a:lnTo>
                  <a:lnTo>
                    <a:pt x="257" y="1375"/>
                  </a:lnTo>
                  <a:lnTo>
                    <a:pt x="258" y="1384"/>
                  </a:lnTo>
                  <a:lnTo>
                    <a:pt x="258" y="1404"/>
                  </a:lnTo>
                  <a:lnTo>
                    <a:pt x="259" y="1373"/>
                  </a:lnTo>
                  <a:lnTo>
                    <a:pt x="259" y="1381"/>
                  </a:lnTo>
                  <a:lnTo>
                    <a:pt x="260" y="1376"/>
                  </a:lnTo>
                  <a:lnTo>
                    <a:pt x="260" y="1289"/>
                  </a:lnTo>
                  <a:lnTo>
                    <a:pt x="260" y="1276"/>
                  </a:lnTo>
                  <a:lnTo>
                    <a:pt x="262" y="1337"/>
                  </a:lnTo>
                  <a:lnTo>
                    <a:pt x="262" y="1266"/>
                  </a:lnTo>
                  <a:lnTo>
                    <a:pt x="263" y="1227"/>
                  </a:lnTo>
                  <a:lnTo>
                    <a:pt x="263" y="1227"/>
                  </a:lnTo>
                  <a:lnTo>
                    <a:pt x="264" y="1333"/>
                  </a:lnTo>
                  <a:lnTo>
                    <a:pt x="264" y="1381"/>
                  </a:lnTo>
                  <a:lnTo>
                    <a:pt x="265" y="1502"/>
                  </a:lnTo>
                  <a:lnTo>
                    <a:pt x="265" y="1488"/>
                  </a:lnTo>
                  <a:lnTo>
                    <a:pt x="265" y="1348"/>
                  </a:lnTo>
                  <a:lnTo>
                    <a:pt x="266" y="1201"/>
                  </a:lnTo>
                  <a:lnTo>
                    <a:pt x="266" y="1174"/>
                  </a:lnTo>
                  <a:lnTo>
                    <a:pt x="267" y="1200"/>
                  </a:lnTo>
                  <a:lnTo>
                    <a:pt x="267" y="1321"/>
                  </a:lnTo>
                  <a:lnTo>
                    <a:pt x="269" y="1352"/>
                  </a:lnTo>
                  <a:lnTo>
                    <a:pt x="269" y="1393"/>
                  </a:lnTo>
                  <a:lnTo>
                    <a:pt x="269" y="1384"/>
                  </a:lnTo>
                  <a:lnTo>
                    <a:pt x="270" y="1384"/>
                  </a:lnTo>
                  <a:lnTo>
                    <a:pt x="270" y="1398"/>
                  </a:lnTo>
                  <a:lnTo>
                    <a:pt x="271" y="1415"/>
                  </a:lnTo>
                  <a:lnTo>
                    <a:pt x="271" y="1436"/>
                  </a:lnTo>
                  <a:lnTo>
                    <a:pt x="272" y="1385"/>
                  </a:lnTo>
                  <a:lnTo>
                    <a:pt x="272" y="1174"/>
                  </a:lnTo>
                  <a:lnTo>
                    <a:pt x="272" y="759"/>
                  </a:lnTo>
                  <a:lnTo>
                    <a:pt x="273" y="685"/>
                  </a:lnTo>
                  <a:lnTo>
                    <a:pt x="273" y="825"/>
                  </a:lnTo>
                  <a:lnTo>
                    <a:pt x="275" y="1074"/>
                  </a:lnTo>
                  <a:lnTo>
                    <a:pt x="275" y="1165"/>
                  </a:lnTo>
                  <a:lnTo>
                    <a:pt x="276" y="1042"/>
                  </a:lnTo>
                  <a:lnTo>
                    <a:pt x="276" y="1038"/>
                  </a:lnTo>
                  <a:lnTo>
                    <a:pt x="277" y="1102"/>
                  </a:lnTo>
                  <a:lnTo>
                    <a:pt x="277" y="941"/>
                  </a:lnTo>
                  <a:lnTo>
                    <a:pt x="277" y="930"/>
                  </a:lnTo>
                  <a:lnTo>
                    <a:pt x="278" y="1018"/>
                  </a:lnTo>
                  <a:lnTo>
                    <a:pt x="278" y="1108"/>
                  </a:lnTo>
                  <a:lnTo>
                    <a:pt x="279" y="1100"/>
                  </a:lnTo>
                  <a:lnTo>
                    <a:pt x="279" y="1049"/>
                  </a:lnTo>
                  <a:lnTo>
                    <a:pt x="280" y="946"/>
                  </a:lnTo>
                  <a:lnTo>
                    <a:pt x="280" y="960"/>
                  </a:lnTo>
                  <a:lnTo>
                    <a:pt x="280" y="1078"/>
                  </a:lnTo>
                  <a:lnTo>
                    <a:pt x="282" y="1236"/>
                  </a:lnTo>
                  <a:lnTo>
                    <a:pt x="282" y="1243"/>
                  </a:lnTo>
                  <a:lnTo>
                    <a:pt x="283" y="1029"/>
                  </a:lnTo>
                  <a:lnTo>
                    <a:pt x="283" y="1007"/>
                  </a:lnTo>
                  <a:lnTo>
                    <a:pt x="284" y="1050"/>
                  </a:lnTo>
                  <a:lnTo>
                    <a:pt x="284" y="1044"/>
                  </a:lnTo>
                  <a:lnTo>
                    <a:pt x="285" y="1042"/>
                  </a:lnTo>
                  <a:lnTo>
                    <a:pt x="285" y="1098"/>
                  </a:lnTo>
                  <a:lnTo>
                    <a:pt x="285" y="1238"/>
                  </a:lnTo>
                  <a:lnTo>
                    <a:pt x="286" y="1322"/>
                  </a:lnTo>
                  <a:lnTo>
                    <a:pt x="286" y="1359"/>
                  </a:lnTo>
                  <a:lnTo>
                    <a:pt x="288" y="1173"/>
                  </a:lnTo>
                  <a:lnTo>
                    <a:pt x="288" y="1003"/>
                  </a:lnTo>
                  <a:lnTo>
                    <a:pt x="289" y="1008"/>
                  </a:lnTo>
                  <a:lnTo>
                    <a:pt x="289" y="1162"/>
                  </a:lnTo>
                  <a:lnTo>
                    <a:pt x="289" y="1262"/>
                  </a:lnTo>
                  <a:lnTo>
                    <a:pt x="290" y="1262"/>
                  </a:lnTo>
                  <a:lnTo>
                    <a:pt x="290" y="1206"/>
                  </a:lnTo>
                  <a:lnTo>
                    <a:pt x="291" y="1171"/>
                  </a:lnTo>
                  <a:lnTo>
                    <a:pt x="291" y="1182"/>
                  </a:lnTo>
                  <a:lnTo>
                    <a:pt x="292" y="1251"/>
                  </a:lnTo>
                  <a:lnTo>
                    <a:pt x="292" y="1298"/>
                  </a:lnTo>
                  <a:lnTo>
                    <a:pt x="293" y="1311"/>
                  </a:lnTo>
                  <a:lnTo>
                    <a:pt x="293" y="1350"/>
                  </a:lnTo>
                  <a:lnTo>
                    <a:pt x="293" y="1291"/>
                  </a:lnTo>
                  <a:lnTo>
                    <a:pt x="295" y="1262"/>
                  </a:lnTo>
                  <a:lnTo>
                    <a:pt x="295" y="1308"/>
                  </a:lnTo>
                  <a:lnTo>
                    <a:pt x="296" y="1378"/>
                  </a:lnTo>
                  <a:lnTo>
                    <a:pt x="296" y="1389"/>
                  </a:lnTo>
                  <a:lnTo>
                    <a:pt x="297" y="1419"/>
                  </a:lnTo>
                  <a:lnTo>
                    <a:pt x="297" y="1437"/>
                  </a:lnTo>
                  <a:lnTo>
                    <a:pt x="298" y="1371"/>
                  </a:lnTo>
                  <a:lnTo>
                    <a:pt x="298" y="1372"/>
                  </a:lnTo>
                  <a:lnTo>
                    <a:pt x="298" y="1428"/>
                  </a:lnTo>
                  <a:lnTo>
                    <a:pt x="299" y="1434"/>
                  </a:lnTo>
                  <a:lnTo>
                    <a:pt x="299" y="1443"/>
                  </a:lnTo>
                  <a:lnTo>
                    <a:pt x="301" y="1288"/>
                  </a:lnTo>
                  <a:lnTo>
                    <a:pt x="301" y="1249"/>
                  </a:lnTo>
                  <a:lnTo>
                    <a:pt x="302" y="1260"/>
                  </a:lnTo>
                  <a:lnTo>
                    <a:pt x="302" y="1354"/>
                  </a:lnTo>
                  <a:lnTo>
                    <a:pt x="303" y="1369"/>
                  </a:lnTo>
                  <a:lnTo>
                    <a:pt x="303" y="1296"/>
                  </a:lnTo>
                  <a:lnTo>
                    <a:pt x="303" y="1268"/>
                  </a:lnTo>
                  <a:lnTo>
                    <a:pt x="304" y="1238"/>
                  </a:lnTo>
                  <a:lnTo>
                    <a:pt x="304" y="1245"/>
                  </a:lnTo>
                  <a:lnTo>
                    <a:pt x="305" y="1277"/>
                  </a:lnTo>
                  <a:lnTo>
                    <a:pt x="305" y="1328"/>
                  </a:lnTo>
                  <a:lnTo>
                    <a:pt x="305" y="1400"/>
                  </a:lnTo>
                  <a:lnTo>
                    <a:pt x="306" y="1479"/>
                  </a:lnTo>
                  <a:lnTo>
                    <a:pt x="306" y="1475"/>
                  </a:lnTo>
                  <a:lnTo>
                    <a:pt x="306" y="1341"/>
                  </a:lnTo>
                  <a:lnTo>
                    <a:pt x="308" y="1318"/>
                  </a:lnTo>
                  <a:lnTo>
                    <a:pt x="308" y="1339"/>
                  </a:lnTo>
                  <a:lnTo>
                    <a:pt x="308" y="1397"/>
                  </a:lnTo>
                  <a:lnTo>
                    <a:pt x="309" y="1302"/>
                  </a:lnTo>
                  <a:lnTo>
                    <a:pt x="309" y="1192"/>
                  </a:lnTo>
                  <a:lnTo>
                    <a:pt x="309" y="1174"/>
                  </a:lnTo>
                  <a:lnTo>
                    <a:pt x="310" y="1211"/>
                  </a:lnTo>
                  <a:lnTo>
                    <a:pt x="310" y="1322"/>
                  </a:lnTo>
                  <a:lnTo>
                    <a:pt x="310" y="1365"/>
                  </a:lnTo>
                  <a:lnTo>
                    <a:pt x="311" y="1277"/>
                  </a:lnTo>
                  <a:lnTo>
                    <a:pt x="311" y="1192"/>
                  </a:lnTo>
                  <a:lnTo>
                    <a:pt x="311" y="1154"/>
                  </a:lnTo>
                  <a:lnTo>
                    <a:pt x="312" y="1167"/>
                  </a:lnTo>
                  <a:lnTo>
                    <a:pt x="312" y="1244"/>
                  </a:lnTo>
                  <a:lnTo>
                    <a:pt x="312" y="1212"/>
                  </a:lnTo>
                  <a:lnTo>
                    <a:pt x="314" y="1205"/>
                  </a:lnTo>
                  <a:lnTo>
                    <a:pt x="314" y="1230"/>
                  </a:lnTo>
                  <a:lnTo>
                    <a:pt x="314" y="1282"/>
                  </a:lnTo>
                  <a:lnTo>
                    <a:pt x="315" y="1266"/>
                  </a:lnTo>
                  <a:lnTo>
                    <a:pt x="315" y="1231"/>
                  </a:lnTo>
                  <a:lnTo>
                    <a:pt x="315" y="1150"/>
                  </a:lnTo>
                  <a:lnTo>
                    <a:pt x="316" y="1120"/>
                  </a:lnTo>
                  <a:lnTo>
                    <a:pt x="316" y="1139"/>
                  </a:lnTo>
                  <a:lnTo>
                    <a:pt x="316" y="1168"/>
                  </a:lnTo>
                  <a:lnTo>
                    <a:pt x="317" y="1211"/>
                  </a:lnTo>
                  <a:lnTo>
                    <a:pt x="317" y="1271"/>
                  </a:lnTo>
                  <a:lnTo>
                    <a:pt x="317" y="1253"/>
                  </a:lnTo>
                  <a:lnTo>
                    <a:pt x="318" y="1217"/>
                  </a:lnTo>
                  <a:lnTo>
                    <a:pt x="318" y="1197"/>
                  </a:lnTo>
                  <a:lnTo>
                    <a:pt x="318" y="1121"/>
                  </a:lnTo>
                  <a:lnTo>
                    <a:pt x="319" y="1113"/>
                  </a:lnTo>
                  <a:lnTo>
                    <a:pt x="319" y="1156"/>
                  </a:lnTo>
                  <a:lnTo>
                    <a:pt x="319" y="1273"/>
                  </a:lnTo>
                  <a:lnTo>
                    <a:pt x="321" y="1314"/>
                  </a:lnTo>
                  <a:lnTo>
                    <a:pt x="321" y="1346"/>
                  </a:lnTo>
                  <a:lnTo>
                    <a:pt x="321" y="1354"/>
                  </a:lnTo>
                  <a:lnTo>
                    <a:pt x="322" y="1352"/>
                  </a:lnTo>
                  <a:lnTo>
                    <a:pt x="322" y="1347"/>
                  </a:lnTo>
                  <a:lnTo>
                    <a:pt x="322" y="1275"/>
                  </a:lnTo>
                  <a:lnTo>
                    <a:pt x="323" y="1247"/>
                  </a:lnTo>
                  <a:lnTo>
                    <a:pt x="323" y="1258"/>
                  </a:lnTo>
                  <a:lnTo>
                    <a:pt x="323" y="1262"/>
                  </a:lnTo>
                  <a:lnTo>
                    <a:pt x="324" y="1240"/>
                  </a:lnTo>
                  <a:lnTo>
                    <a:pt x="324" y="1231"/>
                  </a:lnTo>
                  <a:lnTo>
                    <a:pt x="324" y="1277"/>
                  </a:lnTo>
                  <a:lnTo>
                    <a:pt x="325" y="1278"/>
                  </a:lnTo>
                  <a:lnTo>
                    <a:pt x="325" y="1349"/>
                  </a:lnTo>
                  <a:lnTo>
                    <a:pt x="325" y="1344"/>
                  </a:lnTo>
                  <a:lnTo>
                    <a:pt x="327" y="1266"/>
                  </a:lnTo>
                  <a:lnTo>
                    <a:pt x="327" y="1255"/>
                  </a:lnTo>
                  <a:lnTo>
                    <a:pt x="327" y="1307"/>
                  </a:lnTo>
                  <a:lnTo>
                    <a:pt x="328" y="1321"/>
                  </a:lnTo>
                  <a:lnTo>
                    <a:pt x="328" y="1298"/>
                  </a:lnTo>
                  <a:lnTo>
                    <a:pt x="328" y="1188"/>
                  </a:lnTo>
                  <a:lnTo>
                    <a:pt x="329" y="1078"/>
                  </a:lnTo>
                  <a:lnTo>
                    <a:pt x="329" y="1072"/>
                  </a:lnTo>
                  <a:lnTo>
                    <a:pt x="329" y="1212"/>
                  </a:lnTo>
                  <a:lnTo>
                    <a:pt x="330" y="1368"/>
                  </a:lnTo>
                  <a:lnTo>
                    <a:pt x="330" y="1339"/>
                  </a:lnTo>
                  <a:lnTo>
                    <a:pt x="330" y="1272"/>
                  </a:lnTo>
                  <a:lnTo>
                    <a:pt x="331" y="1256"/>
                  </a:lnTo>
                  <a:lnTo>
                    <a:pt x="331" y="1262"/>
                  </a:lnTo>
                  <a:lnTo>
                    <a:pt x="331" y="1255"/>
                  </a:lnTo>
                  <a:lnTo>
                    <a:pt x="332" y="1260"/>
                  </a:lnTo>
                  <a:lnTo>
                    <a:pt x="332" y="1287"/>
                  </a:lnTo>
                  <a:lnTo>
                    <a:pt x="332" y="1317"/>
                  </a:lnTo>
                  <a:lnTo>
                    <a:pt x="334" y="1347"/>
                  </a:lnTo>
                  <a:lnTo>
                    <a:pt x="334" y="1379"/>
                  </a:lnTo>
                  <a:lnTo>
                    <a:pt x="334" y="1323"/>
                  </a:lnTo>
                  <a:lnTo>
                    <a:pt x="335" y="1305"/>
                  </a:lnTo>
                  <a:lnTo>
                    <a:pt x="335" y="1260"/>
                  </a:lnTo>
                  <a:lnTo>
                    <a:pt x="335" y="1265"/>
                  </a:lnTo>
                  <a:lnTo>
                    <a:pt x="336" y="1234"/>
                  </a:lnTo>
                  <a:lnTo>
                    <a:pt x="336" y="1219"/>
                  </a:lnTo>
                  <a:lnTo>
                    <a:pt x="336" y="1242"/>
                  </a:lnTo>
                  <a:lnTo>
                    <a:pt x="337" y="1307"/>
                  </a:lnTo>
                  <a:lnTo>
                    <a:pt x="337" y="1317"/>
                  </a:lnTo>
                  <a:lnTo>
                    <a:pt x="338" y="1283"/>
                  </a:lnTo>
                  <a:lnTo>
                    <a:pt x="338" y="1232"/>
                  </a:lnTo>
                  <a:lnTo>
                    <a:pt x="338" y="1179"/>
                  </a:lnTo>
                  <a:lnTo>
                    <a:pt x="340" y="1175"/>
                  </a:lnTo>
                  <a:lnTo>
                    <a:pt x="340" y="1192"/>
                  </a:lnTo>
                  <a:lnTo>
                    <a:pt x="340" y="1210"/>
                  </a:lnTo>
                  <a:lnTo>
                    <a:pt x="341" y="1255"/>
                  </a:lnTo>
                  <a:lnTo>
                    <a:pt x="341" y="1297"/>
                  </a:lnTo>
                  <a:lnTo>
                    <a:pt x="341" y="1321"/>
                  </a:lnTo>
                  <a:lnTo>
                    <a:pt x="342" y="1316"/>
                  </a:lnTo>
                  <a:lnTo>
                    <a:pt x="342" y="1327"/>
                  </a:lnTo>
                  <a:lnTo>
                    <a:pt x="342" y="1398"/>
                  </a:lnTo>
                  <a:lnTo>
                    <a:pt x="343" y="1438"/>
                  </a:lnTo>
                  <a:lnTo>
                    <a:pt x="343" y="1381"/>
                  </a:lnTo>
                  <a:lnTo>
                    <a:pt x="343" y="1339"/>
                  </a:lnTo>
                  <a:lnTo>
                    <a:pt x="344" y="1201"/>
                  </a:lnTo>
                  <a:lnTo>
                    <a:pt x="344" y="1090"/>
                  </a:lnTo>
                  <a:lnTo>
                    <a:pt x="344" y="1051"/>
                  </a:lnTo>
                  <a:lnTo>
                    <a:pt x="345" y="1104"/>
                  </a:lnTo>
                  <a:lnTo>
                    <a:pt x="345" y="1263"/>
                  </a:lnTo>
                  <a:lnTo>
                    <a:pt x="345" y="1328"/>
                  </a:lnTo>
                  <a:lnTo>
                    <a:pt x="347" y="1303"/>
                  </a:lnTo>
                  <a:lnTo>
                    <a:pt x="347" y="1308"/>
                  </a:lnTo>
                  <a:lnTo>
                    <a:pt x="347" y="1330"/>
                  </a:lnTo>
                  <a:lnTo>
                    <a:pt x="348" y="1360"/>
                  </a:lnTo>
                  <a:lnTo>
                    <a:pt x="348" y="1352"/>
                  </a:lnTo>
                  <a:lnTo>
                    <a:pt x="348" y="1363"/>
                  </a:lnTo>
                  <a:lnTo>
                    <a:pt x="349" y="1385"/>
                  </a:lnTo>
                  <a:lnTo>
                    <a:pt x="349" y="1360"/>
                  </a:lnTo>
                  <a:lnTo>
                    <a:pt x="349" y="1316"/>
                  </a:lnTo>
                  <a:lnTo>
                    <a:pt x="350" y="1324"/>
                  </a:lnTo>
                  <a:lnTo>
                    <a:pt x="350" y="1378"/>
                  </a:lnTo>
                  <a:lnTo>
                    <a:pt x="350" y="1417"/>
                  </a:lnTo>
                  <a:lnTo>
                    <a:pt x="351" y="1384"/>
                  </a:lnTo>
                  <a:lnTo>
                    <a:pt x="351" y="1343"/>
                  </a:lnTo>
                  <a:lnTo>
                    <a:pt x="351" y="1356"/>
                  </a:lnTo>
                  <a:lnTo>
                    <a:pt x="353" y="1346"/>
                  </a:lnTo>
                  <a:lnTo>
                    <a:pt x="353" y="1327"/>
                  </a:lnTo>
                  <a:lnTo>
                    <a:pt x="354" y="1287"/>
                  </a:lnTo>
                  <a:lnTo>
                    <a:pt x="354" y="1322"/>
                  </a:lnTo>
                  <a:lnTo>
                    <a:pt x="354" y="1349"/>
                  </a:lnTo>
                  <a:lnTo>
                    <a:pt x="355" y="1388"/>
                  </a:lnTo>
                  <a:lnTo>
                    <a:pt x="355" y="1394"/>
                  </a:lnTo>
                  <a:lnTo>
                    <a:pt x="355" y="1252"/>
                  </a:lnTo>
                  <a:lnTo>
                    <a:pt x="356" y="1120"/>
                  </a:lnTo>
                  <a:lnTo>
                    <a:pt x="356" y="1114"/>
                  </a:lnTo>
                  <a:lnTo>
                    <a:pt x="356" y="1203"/>
                  </a:lnTo>
                  <a:lnTo>
                    <a:pt x="357" y="1296"/>
                  </a:lnTo>
                  <a:lnTo>
                    <a:pt x="357" y="1349"/>
                  </a:lnTo>
                  <a:lnTo>
                    <a:pt x="357" y="1367"/>
                  </a:lnTo>
                  <a:lnTo>
                    <a:pt x="359" y="1410"/>
                  </a:lnTo>
                  <a:lnTo>
                    <a:pt x="359" y="1407"/>
                  </a:lnTo>
                  <a:lnTo>
                    <a:pt x="359" y="1413"/>
                  </a:lnTo>
                  <a:lnTo>
                    <a:pt x="360" y="1442"/>
                  </a:lnTo>
                  <a:lnTo>
                    <a:pt x="360" y="1367"/>
                  </a:lnTo>
                  <a:lnTo>
                    <a:pt x="360" y="1287"/>
                  </a:lnTo>
                  <a:lnTo>
                    <a:pt x="361" y="1269"/>
                  </a:lnTo>
                  <a:lnTo>
                    <a:pt x="361" y="1253"/>
                  </a:lnTo>
                  <a:lnTo>
                    <a:pt x="361" y="1303"/>
                  </a:lnTo>
                  <a:lnTo>
                    <a:pt x="362" y="1356"/>
                  </a:lnTo>
                  <a:lnTo>
                    <a:pt x="362" y="1352"/>
                  </a:lnTo>
                  <a:lnTo>
                    <a:pt x="362" y="1330"/>
                  </a:lnTo>
                  <a:lnTo>
                    <a:pt x="363" y="1336"/>
                  </a:lnTo>
                  <a:lnTo>
                    <a:pt x="363" y="1393"/>
                  </a:lnTo>
                  <a:lnTo>
                    <a:pt x="363" y="1382"/>
                  </a:lnTo>
                  <a:lnTo>
                    <a:pt x="364" y="1356"/>
                  </a:lnTo>
                  <a:lnTo>
                    <a:pt x="364" y="1375"/>
                  </a:lnTo>
                  <a:lnTo>
                    <a:pt x="366" y="1424"/>
                  </a:lnTo>
                  <a:lnTo>
                    <a:pt x="366" y="1381"/>
                  </a:lnTo>
                  <a:lnTo>
                    <a:pt x="366" y="1292"/>
                  </a:lnTo>
                  <a:lnTo>
                    <a:pt x="367" y="1231"/>
                  </a:lnTo>
                  <a:lnTo>
                    <a:pt x="367" y="1247"/>
                  </a:lnTo>
                  <a:lnTo>
                    <a:pt x="367" y="1315"/>
                  </a:lnTo>
                  <a:lnTo>
                    <a:pt x="368" y="1368"/>
                  </a:lnTo>
                  <a:lnTo>
                    <a:pt x="368" y="1350"/>
                  </a:lnTo>
                  <a:lnTo>
                    <a:pt x="368" y="1360"/>
                  </a:lnTo>
                  <a:lnTo>
                    <a:pt x="369" y="1404"/>
                  </a:lnTo>
                  <a:lnTo>
                    <a:pt x="369" y="1373"/>
                  </a:lnTo>
                  <a:lnTo>
                    <a:pt x="369" y="1347"/>
                  </a:lnTo>
                  <a:lnTo>
                    <a:pt x="370" y="1330"/>
                  </a:lnTo>
                  <a:lnTo>
                    <a:pt x="370" y="1289"/>
                  </a:lnTo>
                  <a:lnTo>
                    <a:pt x="370" y="1263"/>
                  </a:lnTo>
                  <a:lnTo>
                    <a:pt x="372" y="1276"/>
                  </a:lnTo>
                  <a:lnTo>
                    <a:pt x="372" y="1321"/>
                  </a:lnTo>
                  <a:lnTo>
                    <a:pt x="372" y="1317"/>
                  </a:lnTo>
                  <a:lnTo>
                    <a:pt x="373" y="1296"/>
                  </a:lnTo>
                  <a:lnTo>
                    <a:pt x="373" y="1246"/>
                  </a:lnTo>
                  <a:lnTo>
                    <a:pt x="373" y="1195"/>
                  </a:lnTo>
                  <a:lnTo>
                    <a:pt x="374" y="1188"/>
                  </a:lnTo>
                  <a:lnTo>
                    <a:pt x="374" y="1263"/>
                  </a:lnTo>
                  <a:lnTo>
                    <a:pt x="374" y="1281"/>
                  </a:lnTo>
                  <a:lnTo>
                    <a:pt x="375" y="1300"/>
                  </a:lnTo>
                  <a:lnTo>
                    <a:pt x="375" y="1331"/>
                  </a:lnTo>
                  <a:lnTo>
                    <a:pt x="376" y="1247"/>
                  </a:lnTo>
                  <a:lnTo>
                    <a:pt x="376" y="1166"/>
                  </a:lnTo>
                  <a:lnTo>
                    <a:pt x="376" y="1159"/>
                  </a:lnTo>
                  <a:lnTo>
                    <a:pt x="377" y="1213"/>
                  </a:lnTo>
                  <a:lnTo>
                    <a:pt x="377" y="1272"/>
                  </a:lnTo>
                  <a:lnTo>
                    <a:pt x="377" y="1292"/>
                  </a:lnTo>
                  <a:lnTo>
                    <a:pt x="379" y="1259"/>
                  </a:lnTo>
                  <a:lnTo>
                    <a:pt x="379" y="1255"/>
                  </a:lnTo>
                  <a:lnTo>
                    <a:pt x="379" y="1278"/>
                  </a:lnTo>
                  <a:lnTo>
                    <a:pt x="380" y="1272"/>
                  </a:lnTo>
                  <a:lnTo>
                    <a:pt x="380" y="1260"/>
                  </a:lnTo>
                  <a:lnTo>
                    <a:pt x="380" y="1279"/>
                  </a:lnTo>
                  <a:lnTo>
                    <a:pt x="381" y="1342"/>
                  </a:lnTo>
                  <a:lnTo>
                    <a:pt x="381" y="1356"/>
                  </a:lnTo>
                  <a:lnTo>
                    <a:pt x="381" y="1307"/>
                  </a:lnTo>
                  <a:lnTo>
                    <a:pt x="382" y="1260"/>
                  </a:lnTo>
                  <a:lnTo>
                    <a:pt x="382" y="1269"/>
                  </a:lnTo>
                  <a:lnTo>
                    <a:pt x="382" y="1275"/>
                  </a:lnTo>
                  <a:lnTo>
                    <a:pt x="383" y="1258"/>
                  </a:lnTo>
                  <a:lnTo>
                    <a:pt x="383" y="1236"/>
                  </a:lnTo>
                  <a:lnTo>
                    <a:pt x="385" y="1240"/>
                  </a:lnTo>
                  <a:lnTo>
                    <a:pt x="385" y="1291"/>
                  </a:lnTo>
                  <a:lnTo>
                    <a:pt x="385" y="1352"/>
                  </a:lnTo>
                  <a:lnTo>
                    <a:pt x="386" y="1372"/>
                  </a:lnTo>
                  <a:lnTo>
                    <a:pt x="386" y="1368"/>
                  </a:lnTo>
                  <a:lnTo>
                    <a:pt x="386" y="1372"/>
                  </a:lnTo>
                  <a:lnTo>
                    <a:pt x="387" y="1399"/>
                  </a:lnTo>
                  <a:lnTo>
                    <a:pt x="387" y="1455"/>
                  </a:lnTo>
                  <a:lnTo>
                    <a:pt x="387" y="1413"/>
                  </a:lnTo>
                  <a:lnTo>
                    <a:pt x="388" y="1373"/>
                  </a:lnTo>
                  <a:lnTo>
                    <a:pt x="388" y="1389"/>
                  </a:lnTo>
                  <a:lnTo>
                    <a:pt x="388" y="1419"/>
                  </a:lnTo>
                  <a:lnTo>
                    <a:pt x="389" y="1303"/>
                  </a:lnTo>
                  <a:lnTo>
                    <a:pt x="389" y="1217"/>
                  </a:lnTo>
                  <a:lnTo>
                    <a:pt x="389" y="1214"/>
                  </a:lnTo>
                  <a:lnTo>
                    <a:pt x="390" y="1291"/>
                  </a:lnTo>
                  <a:lnTo>
                    <a:pt x="390" y="1321"/>
                  </a:lnTo>
                  <a:lnTo>
                    <a:pt x="390" y="1297"/>
                  </a:lnTo>
                  <a:lnTo>
                    <a:pt x="392" y="1272"/>
                  </a:lnTo>
                  <a:lnTo>
                    <a:pt x="392" y="1262"/>
                  </a:lnTo>
                  <a:lnTo>
                    <a:pt x="393" y="1233"/>
                  </a:lnTo>
                  <a:lnTo>
                    <a:pt x="393" y="1233"/>
                  </a:lnTo>
                  <a:lnTo>
                    <a:pt x="393" y="1205"/>
                  </a:lnTo>
                  <a:lnTo>
                    <a:pt x="394" y="1260"/>
                  </a:lnTo>
                  <a:lnTo>
                    <a:pt x="394" y="1266"/>
                  </a:lnTo>
                  <a:lnTo>
                    <a:pt x="394" y="1260"/>
                  </a:lnTo>
                  <a:lnTo>
                    <a:pt x="395" y="1249"/>
                  </a:lnTo>
                  <a:lnTo>
                    <a:pt x="395" y="1310"/>
                  </a:lnTo>
                  <a:lnTo>
                    <a:pt x="395" y="1344"/>
                  </a:lnTo>
                  <a:lnTo>
                    <a:pt x="396" y="1371"/>
                  </a:lnTo>
                  <a:lnTo>
                    <a:pt x="396" y="1379"/>
                  </a:lnTo>
                  <a:lnTo>
                    <a:pt x="396" y="1359"/>
                  </a:lnTo>
                  <a:lnTo>
                    <a:pt x="398" y="1309"/>
                  </a:lnTo>
                  <a:lnTo>
                    <a:pt x="398" y="1219"/>
                  </a:lnTo>
                  <a:lnTo>
                    <a:pt x="398" y="1132"/>
                  </a:lnTo>
                  <a:lnTo>
                    <a:pt x="399" y="1134"/>
                  </a:lnTo>
                  <a:lnTo>
                    <a:pt x="399" y="1240"/>
                  </a:lnTo>
                  <a:lnTo>
                    <a:pt x="400" y="1348"/>
                  </a:lnTo>
                  <a:lnTo>
                    <a:pt x="400" y="1329"/>
                  </a:lnTo>
                  <a:lnTo>
                    <a:pt x="400" y="1324"/>
                  </a:lnTo>
                  <a:lnTo>
                    <a:pt x="401" y="1375"/>
                  </a:lnTo>
                  <a:lnTo>
                    <a:pt x="401" y="1411"/>
                  </a:lnTo>
                  <a:lnTo>
                    <a:pt x="401" y="1413"/>
                  </a:lnTo>
                  <a:lnTo>
                    <a:pt x="402" y="1428"/>
                  </a:lnTo>
                  <a:lnTo>
                    <a:pt x="402" y="1428"/>
                  </a:lnTo>
                  <a:lnTo>
                    <a:pt x="402" y="1404"/>
                  </a:lnTo>
                  <a:lnTo>
                    <a:pt x="403" y="1341"/>
                  </a:lnTo>
                  <a:lnTo>
                    <a:pt x="403" y="1269"/>
                  </a:lnTo>
                  <a:lnTo>
                    <a:pt x="403" y="1252"/>
                  </a:lnTo>
                  <a:lnTo>
                    <a:pt x="405" y="1242"/>
                  </a:lnTo>
                  <a:lnTo>
                    <a:pt x="405" y="1212"/>
                  </a:lnTo>
                  <a:lnTo>
                    <a:pt x="405" y="1206"/>
                  </a:lnTo>
                  <a:lnTo>
                    <a:pt x="406" y="1245"/>
                  </a:lnTo>
                  <a:lnTo>
                    <a:pt x="406" y="1320"/>
                  </a:lnTo>
                  <a:lnTo>
                    <a:pt x="407" y="1373"/>
                  </a:lnTo>
                  <a:lnTo>
                    <a:pt x="407" y="1407"/>
                  </a:lnTo>
                  <a:lnTo>
                    <a:pt x="407" y="1363"/>
                  </a:lnTo>
                  <a:lnTo>
                    <a:pt x="408" y="1347"/>
                  </a:lnTo>
                  <a:lnTo>
                    <a:pt x="408" y="1303"/>
                  </a:lnTo>
                  <a:lnTo>
                    <a:pt x="408" y="1193"/>
                  </a:lnTo>
                  <a:lnTo>
                    <a:pt x="409" y="1139"/>
                  </a:lnTo>
                  <a:lnTo>
                    <a:pt x="409" y="1139"/>
                  </a:lnTo>
                  <a:lnTo>
                    <a:pt x="409" y="1195"/>
                  </a:lnTo>
                  <a:lnTo>
                    <a:pt x="411" y="1188"/>
                  </a:lnTo>
                  <a:lnTo>
                    <a:pt x="411" y="1224"/>
                  </a:lnTo>
                  <a:lnTo>
                    <a:pt x="411" y="1236"/>
                  </a:lnTo>
                  <a:lnTo>
                    <a:pt x="412" y="1348"/>
                  </a:lnTo>
                  <a:lnTo>
                    <a:pt x="412" y="1392"/>
                  </a:lnTo>
                  <a:lnTo>
                    <a:pt x="412" y="1372"/>
                  </a:lnTo>
                  <a:lnTo>
                    <a:pt x="413" y="1354"/>
                  </a:lnTo>
                  <a:lnTo>
                    <a:pt x="413" y="1273"/>
                  </a:lnTo>
                  <a:lnTo>
                    <a:pt x="414" y="1223"/>
                  </a:lnTo>
                  <a:lnTo>
                    <a:pt x="414" y="1219"/>
                  </a:lnTo>
                  <a:lnTo>
                    <a:pt x="414" y="1229"/>
                  </a:lnTo>
                  <a:lnTo>
                    <a:pt x="415" y="1216"/>
                  </a:lnTo>
                  <a:lnTo>
                    <a:pt x="415" y="1216"/>
                  </a:lnTo>
                  <a:lnTo>
                    <a:pt x="415" y="1252"/>
                  </a:lnTo>
                  <a:lnTo>
                    <a:pt x="416" y="1296"/>
                  </a:lnTo>
                  <a:lnTo>
                    <a:pt x="416" y="1294"/>
                  </a:lnTo>
                  <a:lnTo>
                    <a:pt x="416" y="1313"/>
                  </a:lnTo>
                  <a:lnTo>
                    <a:pt x="418" y="1363"/>
                  </a:lnTo>
                  <a:lnTo>
                    <a:pt x="418" y="1408"/>
                  </a:lnTo>
                  <a:lnTo>
                    <a:pt x="418" y="1375"/>
                  </a:lnTo>
                  <a:lnTo>
                    <a:pt x="419" y="1334"/>
                  </a:lnTo>
                  <a:lnTo>
                    <a:pt x="419" y="1320"/>
                  </a:lnTo>
                  <a:lnTo>
                    <a:pt x="420" y="1309"/>
                  </a:lnTo>
                  <a:lnTo>
                    <a:pt x="420" y="1317"/>
                  </a:lnTo>
                  <a:lnTo>
                    <a:pt x="420" y="1304"/>
                  </a:lnTo>
                  <a:lnTo>
                    <a:pt x="421" y="1295"/>
                  </a:lnTo>
                  <a:lnTo>
                    <a:pt x="421" y="1279"/>
                  </a:lnTo>
                  <a:lnTo>
                    <a:pt x="421" y="1283"/>
                  </a:lnTo>
                  <a:lnTo>
                    <a:pt x="422" y="1314"/>
                  </a:lnTo>
                  <a:lnTo>
                    <a:pt x="422" y="1307"/>
                  </a:lnTo>
                  <a:lnTo>
                    <a:pt x="422" y="1268"/>
                  </a:lnTo>
                  <a:lnTo>
                    <a:pt x="424" y="1298"/>
                  </a:lnTo>
                  <a:lnTo>
                    <a:pt x="424" y="1309"/>
                  </a:lnTo>
                  <a:lnTo>
                    <a:pt x="424" y="1300"/>
                  </a:lnTo>
                  <a:lnTo>
                    <a:pt x="425" y="1287"/>
                  </a:lnTo>
                  <a:lnTo>
                    <a:pt x="425" y="1320"/>
                  </a:lnTo>
                  <a:lnTo>
                    <a:pt x="426" y="1368"/>
                  </a:lnTo>
                  <a:lnTo>
                    <a:pt x="426" y="1372"/>
                  </a:lnTo>
                  <a:lnTo>
                    <a:pt x="426" y="1400"/>
                  </a:lnTo>
                  <a:lnTo>
                    <a:pt x="427" y="1431"/>
                  </a:lnTo>
                  <a:lnTo>
                    <a:pt x="427" y="1407"/>
                  </a:lnTo>
                  <a:lnTo>
                    <a:pt x="427" y="1336"/>
                  </a:lnTo>
                  <a:lnTo>
                    <a:pt x="428" y="1324"/>
                  </a:lnTo>
                  <a:lnTo>
                    <a:pt x="428" y="1317"/>
                  </a:lnTo>
                  <a:lnTo>
                    <a:pt x="428" y="1321"/>
                  </a:lnTo>
                  <a:lnTo>
                    <a:pt x="429" y="1346"/>
                  </a:lnTo>
                  <a:lnTo>
                    <a:pt x="429" y="1430"/>
                  </a:lnTo>
                  <a:lnTo>
                    <a:pt x="429" y="1382"/>
                  </a:lnTo>
                  <a:lnTo>
                    <a:pt x="431" y="1328"/>
                  </a:lnTo>
                  <a:lnTo>
                    <a:pt x="431" y="1333"/>
                  </a:lnTo>
                  <a:lnTo>
                    <a:pt x="432" y="1308"/>
                  </a:lnTo>
                  <a:lnTo>
                    <a:pt x="432" y="1259"/>
                  </a:lnTo>
                  <a:lnTo>
                    <a:pt x="432" y="1258"/>
                  </a:lnTo>
                  <a:lnTo>
                    <a:pt x="433" y="1252"/>
                  </a:lnTo>
                  <a:lnTo>
                    <a:pt x="433" y="1317"/>
                  </a:lnTo>
                  <a:lnTo>
                    <a:pt x="433" y="1386"/>
                  </a:lnTo>
                  <a:lnTo>
                    <a:pt x="434" y="1434"/>
                  </a:lnTo>
                  <a:lnTo>
                    <a:pt x="434" y="1375"/>
                  </a:lnTo>
                  <a:lnTo>
                    <a:pt x="434" y="1335"/>
                  </a:lnTo>
                  <a:lnTo>
                    <a:pt x="435" y="1343"/>
                  </a:lnTo>
                  <a:lnTo>
                    <a:pt x="435" y="1288"/>
                  </a:lnTo>
                  <a:lnTo>
                    <a:pt x="437" y="1173"/>
                  </a:lnTo>
                  <a:lnTo>
                    <a:pt x="437" y="1141"/>
                  </a:lnTo>
                  <a:lnTo>
                    <a:pt x="437" y="1162"/>
                  </a:lnTo>
                  <a:lnTo>
                    <a:pt x="438" y="1194"/>
                  </a:lnTo>
                  <a:lnTo>
                    <a:pt x="438" y="1205"/>
                  </a:lnTo>
                  <a:lnTo>
                    <a:pt x="438" y="1266"/>
                  </a:lnTo>
                  <a:lnTo>
                    <a:pt x="439" y="1270"/>
                  </a:lnTo>
                  <a:lnTo>
                    <a:pt x="439" y="1219"/>
                  </a:lnTo>
                  <a:lnTo>
                    <a:pt x="439" y="1199"/>
                  </a:lnTo>
                  <a:lnTo>
                    <a:pt x="440" y="1206"/>
                  </a:lnTo>
                  <a:lnTo>
                    <a:pt x="440" y="1291"/>
                  </a:lnTo>
                  <a:lnTo>
                    <a:pt x="440" y="1360"/>
                  </a:lnTo>
                  <a:lnTo>
                    <a:pt x="441" y="1373"/>
                  </a:lnTo>
                  <a:lnTo>
                    <a:pt x="441" y="1398"/>
                  </a:lnTo>
                  <a:lnTo>
                    <a:pt x="442" y="1387"/>
                  </a:lnTo>
                  <a:lnTo>
                    <a:pt x="442" y="1315"/>
                  </a:lnTo>
                  <a:lnTo>
                    <a:pt x="442" y="1287"/>
                  </a:lnTo>
                  <a:lnTo>
                    <a:pt x="444" y="1307"/>
                  </a:lnTo>
                  <a:lnTo>
                    <a:pt x="444" y="1297"/>
                  </a:lnTo>
                  <a:lnTo>
                    <a:pt x="444" y="1225"/>
                  </a:lnTo>
                  <a:lnTo>
                    <a:pt x="445" y="1229"/>
                  </a:lnTo>
                  <a:lnTo>
                    <a:pt x="445" y="1295"/>
                  </a:lnTo>
                  <a:lnTo>
                    <a:pt x="445" y="1331"/>
                  </a:lnTo>
                  <a:lnTo>
                    <a:pt x="446" y="1291"/>
                  </a:lnTo>
                  <a:lnTo>
                    <a:pt x="446" y="1301"/>
                  </a:lnTo>
                  <a:lnTo>
                    <a:pt x="447" y="1362"/>
                  </a:lnTo>
                  <a:lnTo>
                    <a:pt x="447" y="1386"/>
                  </a:lnTo>
                  <a:lnTo>
                    <a:pt x="447" y="1303"/>
                  </a:lnTo>
                  <a:lnTo>
                    <a:pt x="448" y="1252"/>
                  </a:lnTo>
                  <a:lnTo>
                    <a:pt x="448" y="1271"/>
                  </a:lnTo>
                  <a:lnTo>
                    <a:pt x="448" y="1324"/>
                  </a:lnTo>
                  <a:lnTo>
                    <a:pt x="450" y="1328"/>
                  </a:lnTo>
                  <a:lnTo>
                    <a:pt x="450" y="1339"/>
                  </a:lnTo>
                  <a:lnTo>
                    <a:pt x="450" y="1337"/>
                  </a:lnTo>
                  <a:lnTo>
                    <a:pt x="451" y="1313"/>
                  </a:lnTo>
                  <a:lnTo>
                    <a:pt x="451" y="1287"/>
                  </a:lnTo>
                  <a:lnTo>
                    <a:pt x="452" y="1226"/>
                  </a:lnTo>
                  <a:lnTo>
                    <a:pt x="452" y="1208"/>
                  </a:lnTo>
                  <a:lnTo>
                    <a:pt x="452" y="1238"/>
                  </a:lnTo>
                  <a:lnTo>
                    <a:pt x="453" y="1245"/>
                  </a:lnTo>
                  <a:lnTo>
                    <a:pt x="453" y="1245"/>
                  </a:lnTo>
                  <a:lnTo>
                    <a:pt x="453" y="1249"/>
                  </a:lnTo>
                  <a:lnTo>
                    <a:pt x="454" y="1245"/>
                  </a:lnTo>
                  <a:lnTo>
                    <a:pt x="454" y="1242"/>
                  </a:lnTo>
                  <a:lnTo>
                    <a:pt x="454" y="1245"/>
                  </a:lnTo>
                  <a:lnTo>
                    <a:pt x="455" y="1272"/>
                  </a:lnTo>
                  <a:lnTo>
                    <a:pt x="455" y="1208"/>
                  </a:lnTo>
                  <a:lnTo>
                    <a:pt x="457" y="1199"/>
                  </a:lnTo>
                  <a:lnTo>
                    <a:pt x="457" y="1240"/>
                  </a:lnTo>
                  <a:lnTo>
                    <a:pt x="457" y="1326"/>
                  </a:lnTo>
                  <a:lnTo>
                    <a:pt x="458" y="1328"/>
                  </a:lnTo>
                  <a:lnTo>
                    <a:pt x="458" y="1331"/>
                  </a:lnTo>
                  <a:lnTo>
                    <a:pt x="458" y="1333"/>
                  </a:lnTo>
                  <a:lnTo>
                    <a:pt x="459" y="1344"/>
                  </a:lnTo>
                  <a:lnTo>
                    <a:pt x="459" y="1341"/>
                  </a:lnTo>
                  <a:lnTo>
                    <a:pt x="459" y="1330"/>
                  </a:lnTo>
                  <a:lnTo>
                    <a:pt x="460" y="1339"/>
                  </a:lnTo>
                  <a:lnTo>
                    <a:pt x="460" y="1382"/>
                  </a:lnTo>
                  <a:lnTo>
                    <a:pt x="461" y="1304"/>
                  </a:lnTo>
                  <a:lnTo>
                    <a:pt x="461" y="1278"/>
                  </a:lnTo>
                  <a:lnTo>
                    <a:pt x="461" y="1298"/>
                  </a:lnTo>
                  <a:lnTo>
                    <a:pt x="463" y="1313"/>
                  </a:lnTo>
                  <a:lnTo>
                    <a:pt x="463" y="1355"/>
                  </a:lnTo>
                  <a:lnTo>
                    <a:pt x="463" y="1420"/>
                  </a:lnTo>
                  <a:lnTo>
                    <a:pt x="464" y="1350"/>
                  </a:lnTo>
                  <a:lnTo>
                    <a:pt x="464" y="1300"/>
                  </a:lnTo>
                  <a:lnTo>
                    <a:pt x="464" y="1284"/>
                  </a:lnTo>
                  <a:lnTo>
                    <a:pt x="465" y="1342"/>
                  </a:lnTo>
                  <a:lnTo>
                    <a:pt x="465" y="1330"/>
                  </a:lnTo>
                  <a:lnTo>
                    <a:pt x="466" y="1328"/>
                  </a:lnTo>
                  <a:lnTo>
                    <a:pt x="466" y="1379"/>
                  </a:lnTo>
                  <a:lnTo>
                    <a:pt x="466" y="1428"/>
                  </a:lnTo>
                  <a:lnTo>
                    <a:pt x="467" y="1410"/>
                  </a:lnTo>
                  <a:lnTo>
                    <a:pt x="467" y="1398"/>
                  </a:lnTo>
                  <a:lnTo>
                    <a:pt x="467" y="1340"/>
                  </a:lnTo>
                  <a:lnTo>
                    <a:pt x="469" y="1303"/>
                  </a:lnTo>
                  <a:lnTo>
                    <a:pt x="469" y="1305"/>
                  </a:lnTo>
                  <a:lnTo>
                    <a:pt x="470" y="1309"/>
                  </a:lnTo>
                  <a:lnTo>
                    <a:pt x="470" y="1340"/>
                  </a:lnTo>
                  <a:lnTo>
                    <a:pt x="470" y="1349"/>
                  </a:lnTo>
                  <a:lnTo>
                    <a:pt x="471" y="1388"/>
                  </a:lnTo>
                  <a:lnTo>
                    <a:pt x="471" y="1382"/>
                  </a:lnTo>
                  <a:lnTo>
                    <a:pt x="471" y="1379"/>
                  </a:lnTo>
                  <a:lnTo>
                    <a:pt x="472" y="1291"/>
                  </a:lnTo>
                  <a:lnTo>
                    <a:pt x="472" y="1223"/>
                  </a:lnTo>
                  <a:lnTo>
                    <a:pt x="472" y="1210"/>
                  </a:lnTo>
                  <a:lnTo>
                    <a:pt x="473" y="1271"/>
                  </a:lnTo>
                  <a:lnTo>
                    <a:pt x="473" y="1305"/>
                  </a:lnTo>
                  <a:lnTo>
                    <a:pt x="474" y="1339"/>
                  </a:lnTo>
                  <a:lnTo>
                    <a:pt x="474" y="1353"/>
                  </a:lnTo>
                  <a:lnTo>
                    <a:pt x="474" y="1298"/>
                  </a:lnTo>
                  <a:lnTo>
                    <a:pt x="476" y="1284"/>
                  </a:lnTo>
                  <a:lnTo>
                    <a:pt x="476" y="1282"/>
                  </a:lnTo>
                  <a:lnTo>
                    <a:pt x="476" y="1300"/>
                  </a:lnTo>
                  <a:lnTo>
                    <a:pt x="477" y="1334"/>
                  </a:lnTo>
                  <a:lnTo>
                    <a:pt x="477" y="1339"/>
                  </a:lnTo>
                  <a:lnTo>
                    <a:pt x="477" y="1331"/>
                  </a:lnTo>
                  <a:lnTo>
                    <a:pt x="478" y="1328"/>
                  </a:lnTo>
                  <a:lnTo>
                    <a:pt x="478" y="1336"/>
                  </a:lnTo>
                  <a:lnTo>
                    <a:pt x="479" y="1358"/>
                  </a:lnTo>
                  <a:lnTo>
                    <a:pt x="479" y="1362"/>
                  </a:lnTo>
                  <a:lnTo>
                    <a:pt x="479" y="1343"/>
                  </a:lnTo>
                  <a:lnTo>
                    <a:pt x="480" y="1350"/>
                  </a:lnTo>
                  <a:lnTo>
                    <a:pt x="480" y="1412"/>
                  </a:lnTo>
                  <a:lnTo>
                    <a:pt x="480" y="1393"/>
                  </a:lnTo>
                  <a:lnTo>
                    <a:pt x="482" y="1264"/>
                  </a:lnTo>
                  <a:lnTo>
                    <a:pt x="482" y="1240"/>
                  </a:lnTo>
                  <a:lnTo>
                    <a:pt x="483" y="1260"/>
                  </a:lnTo>
                  <a:lnTo>
                    <a:pt x="483" y="1282"/>
                  </a:lnTo>
                  <a:lnTo>
                    <a:pt x="483" y="1234"/>
                  </a:lnTo>
                  <a:lnTo>
                    <a:pt x="484" y="1251"/>
                  </a:lnTo>
                  <a:lnTo>
                    <a:pt x="484" y="1311"/>
                  </a:lnTo>
                  <a:lnTo>
                    <a:pt x="484" y="1365"/>
                  </a:lnTo>
                  <a:lnTo>
                    <a:pt x="485" y="1359"/>
                  </a:lnTo>
                  <a:lnTo>
                    <a:pt x="485" y="1316"/>
                  </a:lnTo>
                  <a:lnTo>
                    <a:pt x="485" y="1330"/>
                  </a:lnTo>
                  <a:lnTo>
                    <a:pt x="486" y="1366"/>
                  </a:lnTo>
                  <a:lnTo>
                    <a:pt x="486" y="1399"/>
                  </a:lnTo>
                  <a:lnTo>
                    <a:pt x="487" y="1379"/>
                  </a:lnTo>
                  <a:lnTo>
                    <a:pt x="487" y="1369"/>
                  </a:lnTo>
                  <a:lnTo>
                    <a:pt x="487" y="1375"/>
                  </a:lnTo>
                  <a:lnTo>
                    <a:pt x="489" y="1328"/>
                  </a:lnTo>
                  <a:lnTo>
                    <a:pt x="489" y="1229"/>
                  </a:lnTo>
                  <a:lnTo>
                    <a:pt x="489" y="1137"/>
                  </a:lnTo>
                  <a:lnTo>
                    <a:pt x="490" y="1134"/>
                  </a:lnTo>
                  <a:lnTo>
                    <a:pt x="490" y="1171"/>
                  </a:lnTo>
                  <a:lnTo>
                    <a:pt x="491" y="1300"/>
                  </a:lnTo>
                  <a:lnTo>
                    <a:pt x="491" y="1368"/>
                  </a:lnTo>
                  <a:lnTo>
                    <a:pt x="491" y="1384"/>
                  </a:lnTo>
                  <a:lnTo>
                    <a:pt x="492" y="1418"/>
                  </a:lnTo>
                  <a:lnTo>
                    <a:pt x="492" y="1323"/>
                  </a:lnTo>
                  <a:lnTo>
                    <a:pt x="492" y="1197"/>
                  </a:lnTo>
                  <a:lnTo>
                    <a:pt x="493" y="1155"/>
                  </a:lnTo>
                  <a:lnTo>
                    <a:pt x="493" y="1176"/>
                  </a:lnTo>
                  <a:lnTo>
                    <a:pt x="495" y="1290"/>
                  </a:lnTo>
                  <a:lnTo>
                    <a:pt x="495" y="1408"/>
                  </a:lnTo>
                  <a:lnTo>
                    <a:pt x="495" y="1309"/>
                  </a:lnTo>
                  <a:lnTo>
                    <a:pt x="496" y="1243"/>
                  </a:lnTo>
                  <a:lnTo>
                    <a:pt x="496" y="1251"/>
                  </a:lnTo>
                  <a:lnTo>
                    <a:pt x="496" y="1316"/>
                  </a:lnTo>
                  <a:lnTo>
                    <a:pt x="497" y="1384"/>
                  </a:lnTo>
                  <a:lnTo>
                    <a:pt x="497" y="1359"/>
                  </a:lnTo>
                  <a:lnTo>
                    <a:pt x="497" y="1350"/>
                  </a:lnTo>
                  <a:lnTo>
                    <a:pt x="498" y="1361"/>
                  </a:lnTo>
                  <a:lnTo>
                    <a:pt x="498" y="1387"/>
                  </a:lnTo>
                  <a:lnTo>
                    <a:pt x="499" y="1406"/>
                  </a:lnTo>
                  <a:lnTo>
                    <a:pt x="499" y="1359"/>
                  </a:lnTo>
                  <a:lnTo>
                    <a:pt x="499" y="1340"/>
                  </a:lnTo>
                  <a:lnTo>
                    <a:pt x="500" y="1349"/>
                  </a:lnTo>
                  <a:lnTo>
                    <a:pt x="500" y="1376"/>
                  </a:lnTo>
                  <a:lnTo>
                    <a:pt x="500" y="1362"/>
                  </a:lnTo>
                  <a:lnTo>
                    <a:pt x="502" y="1355"/>
                  </a:lnTo>
                  <a:lnTo>
                    <a:pt x="502" y="1361"/>
                  </a:lnTo>
                  <a:lnTo>
                    <a:pt x="503" y="1450"/>
                  </a:lnTo>
                  <a:lnTo>
                    <a:pt x="503" y="1439"/>
                  </a:lnTo>
                  <a:lnTo>
                    <a:pt x="503" y="1415"/>
                  </a:lnTo>
                  <a:lnTo>
                    <a:pt x="504" y="1447"/>
                  </a:lnTo>
                  <a:lnTo>
                    <a:pt x="504" y="1494"/>
                  </a:lnTo>
                  <a:lnTo>
                    <a:pt x="504" y="1427"/>
                  </a:lnTo>
                  <a:lnTo>
                    <a:pt x="505" y="1347"/>
                  </a:lnTo>
                  <a:lnTo>
                    <a:pt x="505" y="1275"/>
                  </a:lnTo>
                  <a:lnTo>
                    <a:pt x="506" y="1264"/>
                  </a:lnTo>
                  <a:lnTo>
                    <a:pt x="506" y="1240"/>
                  </a:lnTo>
                  <a:lnTo>
                    <a:pt x="506" y="1238"/>
                  </a:lnTo>
                  <a:lnTo>
                    <a:pt x="508" y="1221"/>
                  </a:lnTo>
                  <a:lnTo>
                    <a:pt x="508" y="1233"/>
                  </a:lnTo>
                  <a:lnTo>
                    <a:pt x="508" y="1260"/>
                  </a:lnTo>
                  <a:lnTo>
                    <a:pt x="509" y="1285"/>
                  </a:lnTo>
                  <a:lnTo>
                    <a:pt x="509" y="1257"/>
                  </a:lnTo>
                  <a:lnTo>
                    <a:pt x="510" y="1185"/>
                  </a:lnTo>
                  <a:lnTo>
                    <a:pt x="510" y="915"/>
                  </a:lnTo>
                  <a:lnTo>
                    <a:pt x="510" y="425"/>
                  </a:lnTo>
                  <a:lnTo>
                    <a:pt x="511" y="112"/>
                  </a:lnTo>
                  <a:lnTo>
                    <a:pt x="511" y="96"/>
                  </a:lnTo>
                  <a:lnTo>
                    <a:pt x="511" y="338"/>
                  </a:lnTo>
                  <a:lnTo>
                    <a:pt x="512" y="700"/>
                  </a:lnTo>
                  <a:lnTo>
                    <a:pt x="512" y="965"/>
                  </a:lnTo>
                  <a:lnTo>
                    <a:pt x="513" y="1090"/>
                  </a:lnTo>
                  <a:lnTo>
                    <a:pt x="513" y="1181"/>
                  </a:lnTo>
                  <a:lnTo>
                    <a:pt x="513" y="1191"/>
                  </a:lnTo>
                  <a:lnTo>
                    <a:pt x="515" y="1185"/>
                  </a:lnTo>
                  <a:lnTo>
                    <a:pt x="515" y="1205"/>
                  </a:lnTo>
                  <a:lnTo>
                    <a:pt x="515" y="1256"/>
                  </a:lnTo>
                  <a:lnTo>
                    <a:pt x="516" y="1182"/>
                  </a:lnTo>
                  <a:lnTo>
                    <a:pt x="516" y="1105"/>
                  </a:lnTo>
                  <a:lnTo>
                    <a:pt x="517" y="1091"/>
                  </a:lnTo>
                  <a:lnTo>
                    <a:pt x="517" y="1103"/>
                  </a:lnTo>
                  <a:lnTo>
                    <a:pt x="517" y="1088"/>
                  </a:lnTo>
                  <a:lnTo>
                    <a:pt x="518" y="1102"/>
                  </a:lnTo>
                  <a:lnTo>
                    <a:pt x="518" y="1238"/>
                  </a:lnTo>
                  <a:lnTo>
                    <a:pt x="518" y="1380"/>
                  </a:lnTo>
                  <a:lnTo>
                    <a:pt x="519" y="1371"/>
                  </a:lnTo>
                  <a:lnTo>
                    <a:pt x="519" y="1371"/>
                  </a:lnTo>
                  <a:lnTo>
                    <a:pt x="521" y="1375"/>
                  </a:lnTo>
                  <a:lnTo>
                    <a:pt x="521" y="1378"/>
                  </a:lnTo>
                  <a:lnTo>
                    <a:pt x="521" y="1322"/>
                  </a:lnTo>
                  <a:lnTo>
                    <a:pt x="522" y="1343"/>
                  </a:lnTo>
                  <a:lnTo>
                    <a:pt x="522" y="1353"/>
                  </a:lnTo>
                  <a:lnTo>
                    <a:pt x="522" y="1376"/>
                  </a:lnTo>
                  <a:lnTo>
                    <a:pt x="523" y="1365"/>
                  </a:lnTo>
                  <a:lnTo>
                    <a:pt x="523" y="1344"/>
                  </a:lnTo>
                  <a:lnTo>
                    <a:pt x="524" y="1317"/>
                  </a:lnTo>
                  <a:lnTo>
                    <a:pt x="524" y="1327"/>
                  </a:lnTo>
                  <a:lnTo>
                    <a:pt x="524" y="1329"/>
                  </a:lnTo>
                  <a:lnTo>
                    <a:pt x="525" y="1309"/>
                  </a:lnTo>
                  <a:lnTo>
                    <a:pt x="525" y="1317"/>
                  </a:lnTo>
                  <a:lnTo>
                    <a:pt x="525" y="1366"/>
                  </a:lnTo>
                  <a:lnTo>
                    <a:pt x="526" y="1393"/>
                  </a:lnTo>
                  <a:lnTo>
                    <a:pt x="526" y="1395"/>
                  </a:lnTo>
                  <a:lnTo>
                    <a:pt x="528" y="1371"/>
                  </a:lnTo>
                  <a:lnTo>
                    <a:pt x="528" y="1358"/>
                  </a:lnTo>
                  <a:lnTo>
                    <a:pt x="528" y="1363"/>
                  </a:lnTo>
                  <a:lnTo>
                    <a:pt x="529" y="1463"/>
                  </a:lnTo>
                  <a:lnTo>
                    <a:pt x="529" y="1440"/>
                  </a:lnTo>
                  <a:lnTo>
                    <a:pt x="529" y="1342"/>
                  </a:lnTo>
                  <a:lnTo>
                    <a:pt x="530" y="1315"/>
                  </a:lnTo>
                  <a:lnTo>
                    <a:pt x="530" y="1318"/>
                  </a:lnTo>
                  <a:lnTo>
                    <a:pt x="531" y="1381"/>
                  </a:lnTo>
                  <a:lnTo>
                    <a:pt x="531" y="1391"/>
                  </a:lnTo>
                  <a:lnTo>
                    <a:pt x="531" y="1387"/>
                  </a:lnTo>
                  <a:lnTo>
                    <a:pt x="532" y="1393"/>
                  </a:lnTo>
                  <a:lnTo>
                    <a:pt x="532" y="1458"/>
                  </a:lnTo>
                  <a:lnTo>
                    <a:pt x="534" y="1421"/>
                  </a:lnTo>
                  <a:lnTo>
                    <a:pt x="534" y="1335"/>
                  </a:lnTo>
                  <a:lnTo>
                    <a:pt x="534" y="1294"/>
                  </a:lnTo>
                  <a:lnTo>
                    <a:pt x="535" y="1224"/>
                  </a:lnTo>
                  <a:lnTo>
                    <a:pt x="535" y="1090"/>
                  </a:lnTo>
                  <a:lnTo>
                    <a:pt x="535" y="949"/>
                  </a:lnTo>
                  <a:lnTo>
                    <a:pt x="536" y="908"/>
                  </a:lnTo>
                  <a:lnTo>
                    <a:pt x="536" y="934"/>
                  </a:lnTo>
                  <a:lnTo>
                    <a:pt x="537" y="1111"/>
                  </a:lnTo>
                  <a:lnTo>
                    <a:pt x="537" y="1245"/>
                  </a:lnTo>
                  <a:lnTo>
                    <a:pt x="537" y="1278"/>
                  </a:lnTo>
                  <a:lnTo>
                    <a:pt x="538" y="1277"/>
                  </a:lnTo>
                  <a:lnTo>
                    <a:pt x="538" y="1308"/>
                  </a:lnTo>
                  <a:lnTo>
                    <a:pt x="538" y="1290"/>
                  </a:lnTo>
                  <a:lnTo>
                    <a:pt x="539" y="1284"/>
                  </a:lnTo>
                  <a:lnTo>
                    <a:pt x="539" y="1297"/>
                  </a:lnTo>
                  <a:lnTo>
                    <a:pt x="541" y="1354"/>
                  </a:lnTo>
                  <a:lnTo>
                    <a:pt x="541" y="1301"/>
                  </a:lnTo>
                  <a:lnTo>
                    <a:pt x="541" y="1253"/>
                  </a:lnTo>
                  <a:lnTo>
                    <a:pt x="542" y="1245"/>
                  </a:lnTo>
                  <a:lnTo>
                    <a:pt x="542" y="1178"/>
                  </a:lnTo>
                  <a:lnTo>
                    <a:pt x="542" y="1149"/>
                  </a:lnTo>
                  <a:lnTo>
                    <a:pt x="543" y="1160"/>
                  </a:lnTo>
                  <a:lnTo>
                    <a:pt x="543" y="1244"/>
                  </a:lnTo>
                  <a:lnTo>
                    <a:pt x="544" y="1316"/>
                  </a:lnTo>
                  <a:lnTo>
                    <a:pt x="544" y="1378"/>
                  </a:lnTo>
                  <a:lnTo>
                    <a:pt x="544" y="1399"/>
                  </a:lnTo>
                  <a:lnTo>
                    <a:pt x="545" y="1327"/>
                  </a:lnTo>
                  <a:lnTo>
                    <a:pt x="545" y="1315"/>
                  </a:lnTo>
                  <a:lnTo>
                    <a:pt x="547" y="1358"/>
                  </a:lnTo>
                  <a:lnTo>
                    <a:pt x="547" y="1410"/>
                  </a:lnTo>
                  <a:lnTo>
                    <a:pt x="547" y="1366"/>
                  </a:lnTo>
                  <a:lnTo>
                    <a:pt x="548" y="1362"/>
                  </a:lnTo>
                  <a:lnTo>
                    <a:pt x="548" y="1365"/>
                  </a:lnTo>
                  <a:lnTo>
                    <a:pt x="548" y="1295"/>
                  </a:lnTo>
                  <a:lnTo>
                    <a:pt x="549" y="1252"/>
                  </a:lnTo>
                  <a:lnTo>
                    <a:pt x="549" y="1265"/>
                  </a:lnTo>
                  <a:lnTo>
                    <a:pt x="550" y="1321"/>
                  </a:lnTo>
                  <a:lnTo>
                    <a:pt x="550" y="1359"/>
                  </a:lnTo>
                  <a:lnTo>
                    <a:pt x="550" y="1381"/>
                  </a:lnTo>
                  <a:lnTo>
                    <a:pt x="551" y="1449"/>
                  </a:lnTo>
                  <a:lnTo>
                    <a:pt x="551" y="1447"/>
                  </a:lnTo>
                  <a:lnTo>
                    <a:pt x="551" y="1388"/>
                  </a:lnTo>
                  <a:lnTo>
                    <a:pt x="552" y="1382"/>
                  </a:lnTo>
                  <a:lnTo>
                    <a:pt x="552" y="1423"/>
                  </a:lnTo>
                  <a:lnTo>
                    <a:pt x="554" y="1432"/>
                  </a:lnTo>
                  <a:lnTo>
                    <a:pt x="554" y="1381"/>
                  </a:lnTo>
                  <a:lnTo>
                    <a:pt x="554" y="1354"/>
                  </a:lnTo>
                  <a:lnTo>
                    <a:pt x="555" y="1348"/>
                  </a:lnTo>
                  <a:lnTo>
                    <a:pt x="555" y="1329"/>
                  </a:lnTo>
                  <a:lnTo>
                    <a:pt x="556" y="1328"/>
                  </a:lnTo>
                  <a:lnTo>
                    <a:pt x="556" y="1335"/>
                  </a:lnTo>
                  <a:lnTo>
                    <a:pt x="556" y="1342"/>
                  </a:lnTo>
                  <a:lnTo>
                    <a:pt x="557" y="1378"/>
                  </a:lnTo>
                  <a:lnTo>
                    <a:pt x="557" y="1399"/>
                  </a:lnTo>
                  <a:lnTo>
                    <a:pt x="557" y="1401"/>
                  </a:lnTo>
                  <a:lnTo>
                    <a:pt x="558" y="1406"/>
                  </a:lnTo>
                  <a:lnTo>
                    <a:pt x="558" y="1372"/>
                  </a:lnTo>
                  <a:lnTo>
                    <a:pt x="560" y="1348"/>
                  </a:lnTo>
                  <a:lnTo>
                    <a:pt x="560" y="1288"/>
                  </a:lnTo>
                  <a:lnTo>
                    <a:pt x="560" y="1220"/>
                  </a:lnTo>
                  <a:lnTo>
                    <a:pt x="561" y="1191"/>
                  </a:lnTo>
                  <a:lnTo>
                    <a:pt x="561" y="1193"/>
                  </a:lnTo>
                  <a:lnTo>
                    <a:pt x="562" y="1204"/>
                  </a:lnTo>
                  <a:lnTo>
                    <a:pt x="562" y="963"/>
                  </a:lnTo>
                  <a:lnTo>
                    <a:pt x="562" y="629"/>
                  </a:lnTo>
                  <a:lnTo>
                    <a:pt x="563" y="566"/>
                  </a:lnTo>
                  <a:lnTo>
                    <a:pt x="563" y="691"/>
                  </a:lnTo>
                  <a:lnTo>
                    <a:pt x="563" y="1024"/>
                  </a:lnTo>
                  <a:lnTo>
                    <a:pt x="564" y="1150"/>
                  </a:lnTo>
                  <a:lnTo>
                    <a:pt x="564" y="1165"/>
                  </a:lnTo>
                  <a:lnTo>
                    <a:pt x="565" y="1240"/>
                  </a:lnTo>
                  <a:lnTo>
                    <a:pt x="565" y="1250"/>
                  </a:lnTo>
                  <a:lnTo>
                    <a:pt x="565" y="1233"/>
                  </a:lnTo>
                  <a:lnTo>
                    <a:pt x="567" y="1279"/>
                  </a:lnTo>
                  <a:lnTo>
                    <a:pt x="567" y="1329"/>
                  </a:lnTo>
                  <a:lnTo>
                    <a:pt x="568" y="1321"/>
                  </a:lnTo>
                  <a:lnTo>
                    <a:pt x="568" y="1346"/>
                  </a:lnTo>
                  <a:lnTo>
                    <a:pt x="568" y="1317"/>
                  </a:lnTo>
                  <a:lnTo>
                    <a:pt x="569" y="1252"/>
                  </a:lnTo>
                  <a:lnTo>
                    <a:pt x="569" y="1260"/>
                  </a:lnTo>
                  <a:lnTo>
                    <a:pt x="569" y="1308"/>
                  </a:lnTo>
                  <a:lnTo>
                    <a:pt x="570" y="1387"/>
                  </a:lnTo>
                  <a:lnTo>
                    <a:pt x="570" y="1425"/>
                  </a:lnTo>
                  <a:lnTo>
                    <a:pt x="571" y="1473"/>
                  </a:lnTo>
                  <a:lnTo>
                    <a:pt x="571" y="1471"/>
                  </a:lnTo>
                  <a:lnTo>
                    <a:pt x="571" y="1424"/>
                  </a:lnTo>
                  <a:lnTo>
                    <a:pt x="573" y="1363"/>
                  </a:lnTo>
                  <a:lnTo>
                    <a:pt x="573" y="1291"/>
                  </a:lnTo>
                  <a:lnTo>
                    <a:pt x="574" y="1288"/>
                  </a:lnTo>
                  <a:lnTo>
                    <a:pt x="574" y="1305"/>
                  </a:lnTo>
                  <a:lnTo>
                    <a:pt x="574" y="1326"/>
                  </a:lnTo>
                  <a:lnTo>
                    <a:pt x="575" y="1333"/>
                  </a:lnTo>
                  <a:lnTo>
                    <a:pt x="575" y="1359"/>
                  </a:lnTo>
                  <a:lnTo>
                    <a:pt x="575" y="1342"/>
                  </a:lnTo>
                  <a:lnTo>
                    <a:pt x="576" y="1308"/>
                  </a:lnTo>
                  <a:lnTo>
                    <a:pt x="576" y="1308"/>
                  </a:lnTo>
                  <a:lnTo>
                    <a:pt x="577" y="1340"/>
                  </a:lnTo>
                  <a:lnTo>
                    <a:pt x="577" y="1329"/>
                  </a:lnTo>
                  <a:lnTo>
                    <a:pt x="577" y="1268"/>
                  </a:lnTo>
                  <a:lnTo>
                    <a:pt x="579" y="1195"/>
                  </a:lnTo>
                  <a:lnTo>
                    <a:pt x="579" y="1094"/>
                  </a:lnTo>
                  <a:lnTo>
                    <a:pt x="580" y="1004"/>
                  </a:lnTo>
                  <a:lnTo>
                    <a:pt x="580" y="998"/>
                  </a:lnTo>
                  <a:lnTo>
                    <a:pt x="580" y="1074"/>
                  </a:lnTo>
                  <a:lnTo>
                    <a:pt x="581" y="1132"/>
                  </a:lnTo>
                  <a:lnTo>
                    <a:pt x="581" y="1165"/>
                  </a:lnTo>
                  <a:lnTo>
                    <a:pt x="581" y="1168"/>
                  </a:lnTo>
                  <a:lnTo>
                    <a:pt x="582" y="1205"/>
                  </a:lnTo>
                  <a:lnTo>
                    <a:pt x="582" y="1191"/>
                  </a:lnTo>
                  <a:lnTo>
                    <a:pt x="583" y="1159"/>
                  </a:lnTo>
                  <a:lnTo>
                    <a:pt x="583" y="1150"/>
                  </a:lnTo>
                  <a:lnTo>
                    <a:pt x="583" y="1211"/>
                  </a:lnTo>
                  <a:lnTo>
                    <a:pt x="584" y="1264"/>
                  </a:lnTo>
                  <a:lnTo>
                    <a:pt x="584" y="1191"/>
                  </a:lnTo>
                  <a:lnTo>
                    <a:pt x="586" y="1048"/>
                  </a:lnTo>
                  <a:lnTo>
                    <a:pt x="586" y="933"/>
                  </a:lnTo>
                  <a:lnTo>
                    <a:pt x="586" y="924"/>
                  </a:lnTo>
                  <a:lnTo>
                    <a:pt x="587" y="935"/>
                  </a:lnTo>
                  <a:lnTo>
                    <a:pt x="587" y="1016"/>
                  </a:lnTo>
                  <a:lnTo>
                    <a:pt x="588" y="1122"/>
                  </a:lnTo>
                  <a:lnTo>
                    <a:pt x="588" y="1217"/>
                  </a:lnTo>
                  <a:lnTo>
                    <a:pt x="588" y="1198"/>
                  </a:lnTo>
                  <a:lnTo>
                    <a:pt x="589" y="1211"/>
                  </a:lnTo>
                  <a:lnTo>
                    <a:pt x="589" y="1279"/>
                  </a:lnTo>
                  <a:lnTo>
                    <a:pt x="589" y="1347"/>
                  </a:lnTo>
                  <a:lnTo>
                    <a:pt x="590" y="1350"/>
                  </a:lnTo>
                  <a:lnTo>
                    <a:pt x="590" y="1329"/>
                  </a:lnTo>
                  <a:lnTo>
                    <a:pt x="592" y="1322"/>
                  </a:lnTo>
                  <a:lnTo>
                    <a:pt x="592" y="1335"/>
                  </a:lnTo>
                  <a:lnTo>
                    <a:pt x="592" y="1335"/>
                  </a:lnTo>
                  <a:lnTo>
                    <a:pt x="593" y="1333"/>
                  </a:lnTo>
                  <a:lnTo>
                    <a:pt x="593" y="1347"/>
                  </a:lnTo>
                  <a:lnTo>
                    <a:pt x="594" y="1347"/>
                  </a:lnTo>
                  <a:lnTo>
                    <a:pt x="594" y="1356"/>
                  </a:lnTo>
                  <a:lnTo>
                    <a:pt x="594" y="1410"/>
                  </a:lnTo>
                  <a:lnTo>
                    <a:pt x="595" y="1352"/>
                  </a:lnTo>
                  <a:lnTo>
                    <a:pt x="595" y="1340"/>
                  </a:lnTo>
                  <a:lnTo>
                    <a:pt x="596" y="1346"/>
                  </a:lnTo>
                  <a:lnTo>
                    <a:pt x="596" y="1411"/>
                  </a:lnTo>
                  <a:lnTo>
                    <a:pt x="596" y="1436"/>
                  </a:lnTo>
                  <a:lnTo>
                    <a:pt x="597" y="1408"/>
                  </a:lnTo>
                  <a:lnTo>
                    <a:pt x="597" y="1399"/>
                  </a:lnTo>
                  <a:lnTo>
                    <a:pt x="597" y="1418"/>
                  </a:lnTo>
                  <a:lnTo>
                    <a:pt x="599" y="1363"/>
                  </a:lnTo>
                  <a:lnTo>
                    <a:pt x="599" y="1333"/>
                  </a:lnTo>
                  <a:lnTo>
                    <a:pt x="600" y="1335"/>
                  </a:lnTo>
                  <a:lnTo>
                    <a:pt x="600" y="1372"/>
                  </a:lnTo>
                  <a:lnTo>
                    <a:pt x="600" y="1411"/>
                  </a:lnTo>
                  <a:lnTo>
                    <a:pt x="601" y="1400"/>
                  </a:lnTo>
                  <a:lnTo>
                    <a:pt x="601" y="1395"/>
                  </a:lnTo>
                  <a:lnTo>
                    <a:pt x="602" y="1413"/>
                  </a:lnTo>
                  <a:lnTo>
                    <a:pt x="602" y="1476"/>
                  </a:lnTo>
                  <a:lnTo>
                    <a:pt x="602" y="1494"/>
                  </a:lnTo>
                  <a:lnTo>
                    <a:pt x="603" y="1475"/>
                  </a:lnTo>
                  <a:lnTo>
                    <a:pt x="603" y="1449"/>
                  </a:lnTo>
                  <a:lnTo>
                    <a:pt x="605" y="1408"/>
                  </a:lnTo>
                  <a:lnTo>
                    <a:pt x="605" y="1398"/>
                  </a:lnTo>
                  <a:lnTo>
                    <a:pt x="605" y="1372"/>
                  </a:lnTo>
                  <a:lnTo>
                    <a:pt x="606" y="1346"/>
                  </a:lnTo>
                  <a:lnTo>
                    <a:pt x="606" y="1341"/>
                  </a:lnTo>
                  <a:lnTo>
                    <a:pt x="607" y="1349"/>
                  </a:lnTo>
                  <a:lnTo>
                    <a:pt x="607" y="1336"/>
                  </a:lnTo>
                  <a:lnTo>
                    <a:pt x="607" y="1253"/>
                  </a:lnTo>
                  <a:lnTo>
                    <a:pt x="608" y="1234"/>
                  </a:lnTo>
                  <a:lnTo>
                    <a:pt x="608" y="1257"/>
                  </a:lnTo>
                  <a:lnTo>
                    <a:pt x="608" y="1323"/>
                  </a:lnTo>
                  <a:lnTo>
                    <a:pt x="609" y="1260"/>
                  </a:lnTo>
                  <a:lnTo>
                    <a:pt x="609" y="1178"/>
                  </a:lnTo>
                  <a:lnTo>
                    <a:pt x="610" y="1166"/>
                  </a:lnTo>
                  <a:lnTo>
                    <a:pt x="610" y="1231"/>
                  </a:lnTo>
                  <a:lnTo>
                    <a:pt x="610" y="1300"/>
                  </a:lnTo>
                  <a:lnTo>
                    <a:pt x="612" y="1304"/>
                  </a:lnTo>
                  <a:lnTo>
                    <a:pt x="612" y="1331"/>
                  </a:lnTo>
                  <a:lnTo>
                    <a:pt x="613" y="1349"/>
                  </a:lnTo>
                  <a:lnTo>
                    <a:pt x="613" y="1311"/>
                  </a:lnTo>
                  <a:lnTo>
                    <a:pt x="613" y="1283"/>
                  </a:lnTo>
                  <a:lnTo>
                    <a:pt x="614" y="1264"/>
                  </a:lnTo>
                  <a:lnTo>
                    <a:pt x="614" y="1285"/>
                  </a:lnTo>
                  <a:lnTo>
                    <a:pt x="615" y="1255"/>
                  </a:lnTo>
                  <a:lnTo>
                    <a:pt x="615" y="1134"/>
                  </a:lnTo>
                  <a:lnTo>
                    <a:pt x="615" y="1117"/>
                  </a:lnTo>
                  <a:lnTo>
                    <a:pt x="616" y="1143"/>
                  </a:lnTo>
                  <a:lnTo>
                    <a:pt x="616" y="1285"/>
                  </a:lnTo>
                  <a:lnTo>
                    <a:pt x="618" y="1352"/>
                  </a:lnTo>
                  <a:lnTo>
                    <a:pt x="618" y="1305"/>
                  </a:lnTo>
                  <a:lnTo>
                    <a:pt x="618" y="1250"/>
                  </a:lnTo>
                  <a:lnTo>
                    <a:pt x="619" y="1232"/>
                  </a:lnTo>
                  <a:lnTo>
                    <a:pt x="619" y="1233"/>
                  </a:lnTo>
                  <a:lnTo>
                    <a:pt x="620" y="1297"/>
                  </a:lnTo>
                  <a:lnTo>
                    <a:pt x="620" y="1353"/>
                  </a:lnTo>
                  <a:lnTo>
                    <a:pt x="620" y="1313"/>
                  </a:lnTo>
                  <a:lnTo>
                    <a:pt x="621" y="1223"/>
                  </a:lnTo>
                  <a:lnTo>
                    <a:pt x="621" y="1212"/>
                  </a:lnTo>
                  <a:lnTo>
                    <a:pt x="621" y="1198"/>
                  </a:lnTo>
                  <a:lnTo>
                    <a:pt x="622" y="1238"/>
                  </a:lnTo>
                  <a:lnTo>
                    <a:pt x="622" y="1091"/>
                  </a:lnTo>
                  <a:lnTo>
                    <a:pt x="623" y="620"/>
                  </a:lnTo>
                  <a:lnTo>
                    <a:pt x="623" y="95"/>
                  </a:lnTo>
                  <a:lnTo>
                    <a:pt x="623" y="0"/>
                  </a:lnTo>
                  <a:lnTo>
                    <a:pt x="625" y="142"/>
                  </a:lnTo>
                  <a:lnTo>
                    <a:pt x="625" y="585"/>
                  </a:lnTo>
                  <a:lnTo>
                    <a:pt x="626" y="979"/>
                  </a:lnTo>
                  <a:lnTo>
                    <a:pt x="626" y="1130"/>
                  </a:lnTo>
                  <a:lnTo>
                    <a:pt x="626" y="1221"/>
                  </a:lnTo>
                  <a:lnTo>
                    <a:pt x="627" y="1334"/>
                  </a:lnTo>
                  <a:lnTo>
                    <a:pt x="627" y="1362"/>
                  </a:lnTo>
                  <a:lnTo>
                    <a:pt x="628" y="1316"/>
                  </a:lnTo>
                  <a:lnTo>
                    <a:pt x="628" y="1290"/>
                  </a:lnTo>
                  <a:lnTo>
                    <a:pt x="628" y="1283"/>
                  </a:lnTo>
                  <a:lnTo>
                    <a:pt x="629" y="1255"/>
                  </a:lnTo>
                  <a:lnTo>
                    <a:pt x="629" y="1269"/>
                  </a:lnTo>
                  <a:lnTo>
                    <a:pt x="631" y="1292"/>
                  </a:lnTo>
                  <a:lnTo>
                    <a:pt x="631" y="1369"/>
                  </a:lnTo>
                  <a:lnTo>
                    <a:pt x="631" y="1373"/>
                  </a:lnTo>
                  <a:lnTo>
                    <a:pt x="632" y="1331"/>
                  </a:lnTo>
                  <a:lnTo>
                    <a:pt x="632" y="1326"/>
                  </a:lnTo>
                  <a:lnTo>
                    <a:pt x="633" y="1346"/>
                  </a:lnTo>
                  <a:lnTo>
                    <a:pt x="633" y="1365"/>
                  </a:lnTo>
                  <a:lnTo>
                    <a:pt x="633" y="1386"/>
                  </a:lnTo>
                  <a:lnTo>
                    <a:pt x="634" y="1359"/>
                  </a:lnTo>
                  <a:lnTo>
                    <a:pt x="634" y="1342"/>
                  </a:lnTo>
                  <a:lnTo>
                    <a:pt x="635" y="1349"/>
                  </a:lnTo>
                  <a:lnTo>
                    <a:pt x="635" y="1379"/>
                  </a:lnTo>
                  <a:lnTo>
                    <a:pt x="635" y="1384"/>
                  </a:lnTo>
                  <a:lnTo>
                    <a:pt x="636" y="1358"/>
                  </a:lnTo>
                  <a:lnTo>
                    <a:pt x="636" y="1366"/>
                  </a:lnTo>
                  <a:lnTo>
                    <a:pt x="638" y="1334"/>
                  </a:lnTo>
                  <a:lnTo>
                    <a:pt x="638" y="1331"/>
                  </a:lnTo>
                  <a:lnTo>
                    <a:pt x="638" y="1317"/>
                  </a:lnTo>
                  <a:lnTo>
                    <a:pt x="639" y="1330"/>
                  </a:lnTo>
                  <a:lnTo>
                    <a:pt x="639" y="1368"/>
                  </a:lnTo>
                  <a:lnTo>
                    <a:pt x="640" y="1352"/>
                  </a:lnTo>
                  <a:lnTo>
                    <a:pt x="640" y="1301"/>
                  </a:lnTo>
                  <a:lnTo>
                    <a:pt x="640" y="1291"/>
                  </a:lnTo>
                  <a:lnTo>
                    <a:pt x="641" y="1331"/>
                  </a:lnTo>
                  <a:lnTo>
                    <a:pt x="641" y="1375"/>
                  </a:lnTo>
                  <a:lnTo>
                    <a:pt x="642" y="1342"/>
                  </a:lnTo>
                  <a:lnTo>
                    <a:pt x="642" y="1330"/>
                  </a:lnTo>
                  <a:lnTo>
                    <a:pt x="642" y="1272"/>
                  </a:lnTo>
                  <a:lnTo>
                    <a:pt x="644" y="1233"/>
                  </a:lnTo>
                  <a:lnTo>
                    <a:pt x="644" y="1240"/>
                  </a:lnTo>
                  <a:lnTo>
                    <a:pt x="645" y="1270"/>
                  </a:lnTo>
                  <a:lnTo>
                    <a:pt x="645" y="1194"/>
                  </a:lnTo>
                  <a:lnTo>
                    <a:pt x="645" y="1066"/>
                  </a:lnTo>
                  <a:lnTo>
                    <a:pt x="646" y="1021"/>
                  </a:lnTo>
                  <a:lnTo>
                    <a:pt x="646" y="1010"/>
                  </a:lnTo>
                  <a:lnTo>
                    <a:pt x="647" y="1061"/>
                  </a:lnTo>
                  <a:lnTo>
                    <a:pt x="647" y="1118"/>
                  </a:lnTo>
                  <a:lnTo>
                    <a:pt x="647" y="1178"/>
                  </a:lnTo>
                  <a:lnTo>
                    <a:pt x="648" y="1271"/>
                  </a:lnTo>
                  <a:lnTo>
                    <a:pt x="648" y="1313"/>
                  </a:lnTo>
                  <a:lnTo>
                    <a:pt x="649" y="1252"/>
                  </a:lnTo>
                  <a:lnTo>
                    <a:pt x="649" y="1219"/>
                  </a:lnTo>
                  <a:lnTo>
                    <a:pt x="649" y="1212"/>
                  </a:lnTo>
                  <a:lnTo>
                    <a:pt x="651" y="1250"/>
                  </a:lnTo>
                  <a:lnTo>
                    <a:pt x="651" y="1287"/>
                  </a:lnTo>
                  <a:lnTo>
                    <a:pt x="652" y="1335"/>
                  </a:lnTo>
                  <a:lnTo>
                    <a:pt x="652" y="1386"/>
                  </a:lnTo>
                  <a:lnTo>
                    <a:pt x="652" y="1404"/>
                  </a:lnTo>
                  <a:lnTo>
                    <a:pt x="653" y="1392"/>
                  </a:lnTo>
                  <a:lnTo>
                    <a:pt x="653" y="1384"/>
                  </a:lnTo>
                  <a:lnTo>
                    <a:pt x="654" y="1384"/>
                  </a:lnTo>
                  <a:lnTo>
                    <a:pt x="654" y="1360"/>
                  </a:lnTo>
                  <a:lnTo>
                    <a:pt x="654" y="1354"/>
                  </a:lnTo>
                  <a:lnTo>
                    <a:pt x="655" y="1355"/>
                  </a:lnTo>
                  <a:lnTo>
                    <a:pt x="655" y="1358"/>
                  </a:lnTo>
                  <a:lnTo>
                    <a:pt x="657" y="1407"/>
                  </a:lnTo>
                  <a:lnTo>
                    <a:pt x="657" y="1415"/>
                  </a:lnTo>
                  <a:lnTo>
                    <a:pt x="657" y="1447"/>
                  </a:lnTo>
                  <a:lnTo>
                    <a:pt x="658" y="1445"/>
                  </a:lnTo>
                  <a:lnTo>
                    <a:pt x="658" y="1423"/>
                  </a:lnTo>
                  <a:lnTo>
                    <a:pt x="659" y="1428"/>
                  </a:lnTo>
                  <a:lnTo>
                    <a:pt x="659" y="1451"/>
                  </a:lnTo>
                  <a:lnTo>
                    <a:pt x="659" y="1384"/>
                  </a:lnTo>
                  <a:lnTo>
                    <a:pt x="660" y="1371"/>
                  </a:lnTo>
                  <a:lnTo>
                    <a:pt x="660" y="1401"/>
                  </a:lnTo>
                  <a:lnTo>
                    <a:pt x="661" y="1457"/>
                  </a:lnTo>
                  <a:lnTo>
                    <a:pt x="661" y="1445"/>
                  </a:lnTo>
                  <a:lnTo>
                    <a:pt x="661" y="1472"/>
                  </a:lnTo>
                  <a:lnTo>
                    <a:pt x="662" y="1440"/>
                  </a:lnTo>
                  <a:lnTo>
                    <a:pt x="662" y="1393"/>
                  </a:lnTo>
                  <a:lnTo>
                    <a:pt x="664" y="1398"/>
                  </a:lnTo>
                  <a:lnTo>
                    <a:pt x="664" y="1384"/>
                  </a:lnTo>
                  <a:lnTo>
                    <a:pt x="664" y="1340"/>
                  </a:lnTo>
                  <a:lnTo>
                    <a:pt x="665" y="1310"/>
                  </a:lnTo>
                  <a:lnTo>
                    <a:pt x="665" y="1308"/>
                  </a:lnTo>
                  <a:lnTo>
                    <a:pt x="666" y="1320"/>
                  </a:lnTo>
                  <a:lnTo>
                    <a:pt x="666" y="1347"/>
                  </a:lnTo>
                  <a:lnTo>
                    <a:pt x="666" y="1388"/>
                  </a:lnTo>
                  <a:lnTo>
                    <a:pt x="667" y="1358"/>
                  </a:lnTo>
                  <a:lnTo>
                    <a:pt x="667" y="1327"/>
                  </a:lnTo>
                  <a:lnTo>
                    <a:pt x="668" y="1322"/>
                  </a:lnTo>
                  <a:lnTo>
                    <a:pt x="668" y="1295"/>
                  </a:lnTo>
                  <a:lnTo>
                    <a:pt x="668" y="1236"/>
                  </a:lnTo>
                  <a:lnTo>
                    <a:pt x="670" y="1126"/>
                  </a:lnTo>
                  <a:lnTo>
                    <a:pt x="670" y="1058"/>
                  </a:lnTo>
                  <a:lnTo>
                    <a:pt x="671" y="1033"/>
                  </a:lnTo>
                  <a:lnTo>
                    <a:pt x="671" y="1062"/>
                  </a:lnTo>
                  <a:lnTo>
                    <a:pt x="671" y="1156"/>
                  </a:lnTo>
                  <a:lnTo>
                    <a:pt x="672" y="1199"/>
                  </a:lnTo>
                  <a:lnTo>
                    <a:pt x="672" y="1129"/>
                  </a:lnTo>
                  <a:lnTo>
                    <a:pt x="673" y="984"/>
                  </a:lnTo>
                  <a:lnTo>
                    <a:pt x="673" y="837"/>
                  </a:lnTo>
                  <a:lnTo>
                    <a:pt x="673" y="816"/>
                  </a:lnTo>
                  <a:lnTo>
                    <a:pt x="674" y="869"/>
                  </a:lnTo>
                  <a:lnTo>
                    <a:pt x="674" y="987"/>
                  </a:lnTo>
                  <a:lnTo>
                    <a:pt x="675" y="1124"/>
                  </a:lnTo>
                  <a:lnTo>
                    <a:pt x="675" y="1216"/>
                  </a:lnTo>
                  <a:lnTo>
                    <a:pt x="675" y="1139"/>
                  </a:lnTo>
                  <a:lnTo>
                    <a:pt x="677" y="1063"/>
                  </a:lnTo>
                  <a:lnTo>
                    <a:pt x="677" y="1034"/>
                  </a:lnTo>
                  <a:lnTo>
                    <a:pt x="678" y="1077"/>
                  </a:lnTo>
                  <a:lnTo>
                    <a:pt x="678" y="1113"/>
                  </a:lnTo>
                  <a:lnTo>
                    <a:pt x="678" y="1150"/>
                  </a:lnTo>
                  <a:lnTo>
                    <a:pt x="679" y="1206"/>
                  </a:lnTo>
                  <a:lnTo>
                    <a:pt x="679" y="1277"/>
                  </a:lnTo>
                  <a:lnTo>
                    <a:pt x="680" y="1320"/>
                  </a:lnTo>
                  <a:lnTo>
                    <a:pt x="680" y="1356"/>
                  </a:lnTo>
                  <a:lnTo>
                    <a:pt x="680" y="1321"/>
                  </a:lnTo>
                  <a:lnTo>
                    <a:pt x="681" y="1309"/>
                  </a:lnTo>
                  <a:lnTo>
                    <a:pt x="681" y="1343"/>
                  </a:lnTo>
                  <a:lnTo>
                    <a:pt x="683" y="1430"/>
                  </a:lnTo>
                  <a:lnTo>
                    <a:pt x="683" y="1406"/>
                  </a:lnTo>
                  <a:lnTo>
                    <a:pt x="683" y="1326"/>
                  </a:lnTo>
                  <a:lnTo>
                    <a:pt x="684" y="1297"/>
                  </a:lnTo>
                  <a:lnTo>
                    <a:pt x="684" y="1242"/>
                  </a:lnTo>
                  <a:lnTo>
                    <a:pt x="685" y="1146"/>
                  </a:lnTo>
                  <a:lnTo>
                    <a:pt x="685" y="1107"/>
                  </a:lnTo>
                  <a:lnTo>
                    <a:pt x="686" y="1116"/>
                  </a:lnTo>
                  <a:lnTo>
                    <a:pt x="686" y="1156"/>
                  </a:lnTo>
                  <a:lnTo>
                    <a:pt x="686" y="1263"/>
                  </a:lnTo>
                  <a:lnTo>
                    <a:pt x="687" y="1329"/>
                  </a:lnTo>
                  <a:lnTo>
                    <a:pt x="687" y="1365"/>
                  </a:lnTo>
                  <a:lnTo>
                    <a:pt x="689" y="1361"/>
                  </a:lnTo>
                  <a:lnTo>
                    <a:pt x="689" y="1371"/>
                  </a:lnTo>
                  <a:lnTo>
                    <a:pt x="689" y="1329"/>
                  </a:lnTo>
                  <a:lnTo>
                    <a:pt x="690" y="1251"/>
                  </a:lnTo>
                  <a:lnTo>
                    <a:pt x="690" y="1252"/>
                  </a:lnTo>
                  <a:lnTo>
                    <a:pt x="691" y="1295"/>
                  </a:lnTo>
                  <a:lnTo>
                    <a:pt x="691" y="1387"/>
                  </a:lnTo>
                  <a:lnTo>
                    <a:pt x="691" y="1346"/>
                  </a:lnTo>
                  <a:lnTo>
                    <a:pt x="692" y="1342"/>
                  </a:lnTo>
                  <a:lnTo>
                    <a:pt x="692" y="1344"/>
                  </a:lnTo>
                  <a:lnTo>
                    <a:pt x="693" y="1336"/>
                  </a:lnTo>
                  <a:lnTo>
                    <a:pt x="693" y="1324"/>
                  </a:lnTo>
                  <a:lnTo>
                    <a:pt x="693" y="1301"/>
                  </a:lnTo>
                  <a:lnTo>
                    <a:pt x="694" y="1242"/>
                  </a:lnTo>
                  <a:lnTo>
                    <a:pt x="694" y="1237"/>
                  </a:lnTo>
                  <a:lnTo>
                    <a:pt x="696" y="1264"/>
                  </a:lnTo>
                  <a:lnTo>
                    <a:pt x="696" y="1287"/>
                  </a:lnTo>
                  <a:lnTo>
                    <a:pt x="696" y="1291"/>
                  </a:lnTo>
                  <a:lnTo>
                    <a:pt x="697" y="1308"/>
                  </a:lnTo>
                  <a:lnTo>
                    <a:pt x="697" y="1326"/>
                  </a:lnTo>
                  <a:lnTo>
                    <a:pt x="698" y="1330"/>
                  </a:lnTo>
                  <a:lnTo>
                    <a:pt x="698" y="1378"/>
                  </a:lnTo>
                  <a:lnTo>
                    <a:pt x="699" y="1363"/>
                  </a:lnTo>
                  <a:lnTo>
                    <a:pt x="699" y="1305"/>
                  </a:lnTo>
                  <a:lnTo>
                    <a:pt x="699" y="1314"/>
                  </a:lnTo>
                  <a:lnTo>
                    <a:pt x="700" y="1330"/>
                  </a:lnTo>
                  <a:lnTo>
                    <a:pt x="700" y="1349"/>
                  </a:lnTo>
                  <a:lnTo>
                    <a:pt x="702" y="1384"/>
                  </a:lnTo>
                  <a:lnTo>
                    <a:pt x="702" y="1378"/>
                  </a:lnTo>
                  <a:lnTo>
                    <a:pt x="702" y="1328"/>
                  </a:lnTo>
                  <a:lnTo>
                    <a:pt x="703" y="1331"/>
                  </a:lnTo>
                  <a:lnTo>
                    <a:pt x="703" y="1349"/>
                  </a:lnTo>
                  <a:lnTo>
                    <a:pt x="704" y="1277"/>
                  </a:lnTo>
                  <a:lnTo>
                    <a:pt x="704" y="1200"/>
                  </a:lnTo>
                  <a:lnTo>
                    <a:pt x="704" y="1117"/>
                  </a:lnTo>
                  <a:lnTo>
                    <a:pt x="705" y="1068"/>
                  </a:lnTo>
                  <a:lnTo>
                    <a:pt x="705" y="1068"/>
                  </a:lnTo>
                  <a:lnTo>
                    <a:pt x="706" y="1142"/>
                  </a:lnTo>
                  <a:lnTo>
                    <a:pt x="706" y="1285"/>
                  </a:lnTo>
                  <a:lnTo>
                    <a:pt x="706" y="1360"/>
                  </a:lnTo>
                  <a:lnTo>
                    <a:pt x="707" y="1331"/>
                  </a:lnTo>
                  <a:lnTo>
                    <a:pt x="707" y="1298"/>
                  </a:lnTo>
                  <a:lnTo>
                    <a:pt x="709" y="1273"/>
                  </a:lnTo>
                  <a:lnTo>
                    <a:pt x="709" y="1252"/>
                  </a:lnTo>
                  <a:lnTo>
                    <a:pt x="709" y="1263"/>
                  </a:lnTo>
                  <a:lnTo>
                    <a:pt x="710" y="1282"/>
                  </a:lnTo>
                  <a:lnTo>
                    <a:pt x="710" y="1342"/>
                  </a:lnTo>
                  <a:lnTo>
                    <a:pt x="711" y="1337"/>
                  </a:lnTo>
                  <a:lnTo>
                    <a:pt x="711" y="1311"/>
                  </a:lnTo>
                  <a:lnTo>
                    <a:pt x="712" y="1314"/>
                  </a:lnTo>
                  <a:lnTo>
                    <a:pt x="712" y="1362"/>
                  </a:lnTo>
                  <a:lnTo>
                    <a:pt x="712" y="1393"/>
                  </a:lnTo>
                  <a:lnTo>
                    <a:pt x="713" y="1376"/>
                  </a:lnTo>
                  <a:lnTo>
                    <a:pt x="713" y="1376"/>
                  </a:lnTo>
                  <a:lnTo>
                    <a:pt x="715" y="1410"/>
                  </a:lnTo>
                  <a:lnTo>
                    <a:pt x="715" y="1413"/>
                  </a:lnTo>
                  <a:lnTo>
                    <a:pt x="715" y="1420"/>
                  </a:lnTo>
                  <a:lnTo>
                    <a:pt x="716" y="1379"/>
                  </a:lnTo>
                  <a:lnTo>
                    <a:pt x="716" y="1272"/>
                  </a:lnTo>
                  <a:lnTo>
                    <a:pt x="717" y="1219"/>
                  </a:lnTo>
                  <a:lnTo>
                    <a:pt x="717" y="1226"/>
                  </a:lnTo>
                  <a:lnTo>
                    <a:pt x="717" y="1277"/>
                  </a:lnTo>
                  <a:lnTo>
                    <a:pt x="718" y="1366"/>
                  </a:lnTo>
                  <a:lnTo>
                    <a:pt x="718" y="1340"/>
                  </a:lnTo>
                  <a:lnTo>
                    <a:pt x="719" y="1336"/>
                  </a:lnTo>
                  <a:lnTo>
                    <a:pt x="719" y="1336"/>
                  </a:lnTo>
                  <a:lnTo>
                    <a:pt x="720" y="1330"/>
                  </a:lnTo>
                  <a:lnTo>
                    <a:pt x="720" y="1337"/>
                  </a:lnTo>
                  <a:lnTo>
                    <a:pt x="720" y="1343"/>
                  </a:lnTo>
                  <a:lnTo>
                    <a:pt x="722" y="1310"/>
                  </a:lnTo>
                  <a:lnTo>
                    <a:pt x="722" y="1313"/>
                  </a:lnTo>
                  <a:lnTo>
                    <a:pt x="723" y="1347"/>
                  </a:lnTo>
                  <a:lnTo>
                    <a:pt x="723" y="1341"/>
                  </a:lnTo>
                  <a:lnTo>
                    <a:pt x="723" y="1342"/>
                  </a:lnTo>
                  <a:lnTo>
                    <a:pt x="724" y="1358"/>
                  </a:lnTo>
                  <a:lnTo>
                    <a:pt x="724" y="1358"/>
                  </a:lnTo>
                  <a:lnTo>
                    <a:pt x="725" y="1341"/>
                  </a:lnTo>
                  <a:lnTo>
                    <a:pt x="725" y="1340"/>
                  </a:lnTo>
                  <a:lnTo>
                    <a:pt x="725" y="1363"/>
                  </a:lnTo>
                  <a:lnTo>
                    <a:pt x="726" y="1347"/>
                  </a:lnTo>
                  <a:lnTo>
                    <a:pt x="726" y="1271"/>
                  </a:lnTo>
                  <a:lnTo>
                    <a:pt x="728" y="1076"/>
                  </a:lnTo>
                  <a:lnTo>
                    <a:pt x="728" y="934"/>
                  </a:lnTo>
                  <a:lnTo>
                    <a:pt x="729" y="930"/>
                  </a:lnTo>
                  <a:lnTo>
                    <a:pt x="729" y="1030"/>
                  </a:lnTo>
                  <a:lnTo>
                    <a:pt x="729" y="1128"/>
                  </a:lnTo>
                  <a:lnTo>
                    <a:pt x="730" y="1270"/>
                  </a:lnTo>
                  <a:lnTo>
                    <a:pt x="730" y="1376"/>
                  </a:lnTo>
                  <a:lnTo>
                    <a:pt x="731" y="1255"/>
                  </a:lnTo>
                  <a:lnTo>
                    <a:pt x="731" y="1092"/>
                  </a:lnTo>
                  <a:lnTo>
                    <a:pt x="731" y="856"/>
                  </a:lnTo>
                  <a:lnTo>
                    <a:pt x="732" y="534"/>
                  </a:lnTo>
                  <a:lnTo>
                    <a:pt x="732" y="410"/>
                  </a:lnTo>
                  <a:lnTo>
                    <a:pt x="733" y="432"/>
                  </a:lnTo>
                  <a:lnTo>
                    <a:pt x="733" y="683"/>
                  </a:lnTo>
                  <a:lnTo>
                    <a:pt x="735" y="992"/>
                  </a:lnTo>
                  <a:lnTo>
                    <a:pt x="735" y="1179"/>
                  </a:lnTo>
                  <a:lnTo>
                    <a:pt x="735" y="1257"/>
                  </a:lnTo>
                  <a:lnTo>
                    <a:pt x="736" y="1348"/>
                  </a:lnTo>
                  <a:lnTo>
                    <a:pt x="736" y="1330"/>
                  </a:lnTo>
                  <a:lnTo>
                    <a:pt x="737" y="1283"/>
                  </a:lnTo>
                  <a:lnTo>
                    <a:pt x="737" y="1287"/>
                  </a:lnTo>
                  <a:lnTo>
                    <a:pt x="737" y="1326"/>
                  </a:lnTo>
                  <a:lnTo>
                    <a:pt x="738" y="1348"/>
                  </a:lnTo>
                  <a:lnTo>
                    <a:pt x="738" y="1350"/>
                  </a:lnTo>
                  <a:lnTo>
                    <a:pt x="739" y="1347"/>
                  </a:lnTo>
                  <a:lnTo>
                    <a:pt x="739" y="1346"/>
                  </a:lnTo>
                  <a:lnTo>
                    <a:pt x="739" y="1363"/>
                  </a:lnTo>
                  <a:lnTo>
                    <a:pt x="741" y="1378"/>
                  </a:lnTo>
                  <a:lnTo>
                    <a:pt x="741" y="1352"/>
                  </a:lnTo>
                  <a:lnTo>
                    <a:pt x="742" y="1360"/>
                  </a:lnTo>
                  <a:lnTo>
                    <a:pt x="742" y="1365"/>
                  </a:lnTo>
                  <a:lnTo>
                    <a:pt x="743" y="1356"/>
                  </a:lnTo>
                  <a:lnTo>
                    <a:pt x="743" y="1355"/>
                  </a:lnTo>
                  <a:lnTo>
                    <a:pt x="743" y="1397"/>
                  </a:lnTo>
                  <a:lnTo>
                    <a:pt x="744" y="1404"/>
                  </a:lnTo>
                  <a:lnTo>
                    <a:pt x="744" y="1415"/>
                  </a:lnTo>
                  <a:lnTo>
                    <a:pt x="745" y="1417"/>
                  </a:lnTo>
                  <a:lnTo>
                    <a:pt x="745" y="1450"/>
                  </a:lnTo>
                  <a:lnTo>
                    <a:pt x="745" y="1453"/>
                  </a:lnTo>
                  <a:lnTo>
                    <a:pt x="746" y="1449"/>
                  </a:lnTo>
                  <a:lnTo>
                    <a:pt x="746" y="1414"/>
                  </a:lnTo>
                  <a:lnTo>
                    <a:pt x="748" y="1399"/>
                  </a:lnTo>
                  <a:lnTo>
                    <a:pt x="748" y="1340"/>
                  </a:lnTo>
                  <a:lnTo>
                    <a:pt x="749" y="1314"/>
                  </a:lnTo>
                  <a:lnTo>
                    <a:pt x="749" y="1304"/>
                  </a:lnTo>
                  <a:lnTo>
                    <a:pt x="749" y="1328"/>
                  </a:lnTo>
                  <a:lnTo>
                    <a:pt x="750" y="1385"/>
                  </a:lnTo>
                  <a:lnTo>
                    <a:pt x="750" y="1431"/>
                  </a:lnTo>
                  <a:lnTo>
                    <a:pt x="751" y="1419"/>
                  </a:lnTo>
                  <a:lnTo>
                    <a:pt x="751" y="1400"/>
                  </a:lnTo>
                  <a:lnTo>
                    <a:pt x="751" y="1382"/>
                  </a:lnTo>
                  <a:lnTo>
                    <a:pt x="752" y="1349"/>
                  </a:lnTo>
                  <a:lnTo>
                    <a:pt x="752" y="1359"/>
                  </a:lnTo>
                  <a:lnTo>
                    <a:pt x="754" y="1361"/>
                  </a:lnTo>
                  <a:lnTo>
                    <a:pt x="754" y="1376"/>
                  </a:lnTo>
                  <a:lnTo>
                    <a:pt x="755" y="1371"/>
                  </a:lnTo>
                  <a:lnTo>
                    <a:pt x="755" y="1402"/>
                  </a:lnTo>
                  <a:lnTo>
                    <a:pt x="755" y="1437"/>
                  </a:lnTo>
                  <a:lnTo>
                    <a:pt x="756" y="1394"/>
                  </a:lnTo>
                  <a:lnTo>
                    <a:pt x="756" y="1362"/>
                  </a:lnTo>
                  <a:lnTo>
                    <a:pt x="757" y="1366"/>
                  </a:lnTo>
                  <a:lnTo>
                    <a:pt x="757" y="1423"/>
                  </a:lnTo>
                  <a:lnTo>
                    <a:pt x="757" y="1413"/>
                  </a:lnTo>
                  <a:lnTo>
                    <a:pt x="758" y="1359"/>
                  </a:lnTo>
                  <a:lnTo>
                    <a:pt x="758" y="1260"/>
                  </a:lnTo>
                  <a:lnTo>
                    <a:pt x="759" y="1092"/>
                  </a:lnTo>
                  <a:lnTo>
                    <a:pt x="759" y="1072"/>
                  </a:lnTo>
                  <a:lnTo>
                    <a:pt x="761" y="1123"/>
                  </a:lnTo>
                  <a:lnTo>
                    <a:pt x="761" y="1242"/>
                  </a:lnTo>
                  <a:lnTo>
                    <a:pt x="761" y="1340"/>
                  </a:lnTo>
                  <a:lnTo>
                    <a:pt x="762" y="1418"/>
                  </a:lnTo>
                  <a:lnTo>
                    <a:pt x="762" y="1391"/>
                  </a:lnTo>
                  <a:lnTo>
                    <a:pt x="763" y="1342"/>
                  </a:lnTo>
                  <a:lnTo>
                    <a:pt x="763" y="1289"/>
                  </a:lnTo>
                  <a:lnTo>
                    <a:pt x="764" y="1199"/>
                  </a:lnTo>
                  <a:lnTo>
                    <a:pt x="764" y="1156"/>
                  </a:lnTo>
                  <a:lnTo>
                    <a:pt x="764" y="1179"/>
                  </a:lnTo>
                  <a:lnTo>
                    <a:pt x="765" y="1224"/>
                  </a:lnTo>
                  <a:lnTo>
                    <a:pt x="765" y="1232"/>
                  </a:lnTo>
                  <a:lnTo>
                    <a:pt x="767" y="1225"/>
                  </a:lnTo>
                  <a:lnTo>
                    <a:pt x="767" y="1237"/>
                  </a:lnTo>
                  <a:lnTo>
                    <a:pt x="767" y="1217"/>
                  </a:lnTo>
                  <a:lnTo>
                    <a:pt x="768" y="1220"/>
                  </a:lnTo>
                  <a:lnTo>
                    <a:pt x="768" y="1230"/>
                  </a:lnTo>
                  <a:lnTo>
                    <a:pt x="769" y="1246"/>
                  </a:lnTo>
                  <a:lnTo>
                    <a:pt x="769" y="1247"/>
                  </a:lnTo>
                  <a:lnTo>
                    <a:pt x="770" y="1250"/>
                  </a:lnTo>
                  <a:lnTo>
                    <a:pt x="770" y="1139"/>
                  </a:lnTo>
                  <a:lnTo>
                    <a:pt x="770" y="982"/>
                  </a:lnTo>
                  <a:lnTo>
                    <a:pt x="771" y="874"/>
                  </a:lnTo>
                  <a:lnTo>
                    <a:pt x="771" y="857"/>
                  </a:lnTo>
                  <a:lnTo>
                    <a:pt x="772" y="960"/>
                  </a:lnTo>
                  <a:lnTo>
                    <a:pt x="772" y="1136"/>
                  </a:lnTo>
                  <a:lnTo>
                    <a:pt x="772" y="1252"/>
                  </a:lnTo>
                  <a:lnTo>
                    <a:pt x="774" y="1135"/>
                  </a:lnTo>
                  <a:lnTo>
                    <a:pt x="774" y="1100"/>
                  </a:lnTo>
                  <a:lnTo>
                    <a:pt x="775" y="1136"/>
                  </a:lnTo>
                  <a:lnTo>
                    <a:pt x="775" y="1203"/>
                  </a:lnTo>
                  <a:lnTo>
                    <a:pt x="776" y="1270"/>
                  </a:lnTo>
                  <a:lnTo>
                    <a:pt x="776" y="1272"/>
                  </a:lnTo>
                  <a:lnTo>
                    <a:pt x="776" y="1257"/>
                  </a:lnTo>
                  <a:lnTo>
                    <a:pt x="777" y="1283"/>
                  </a:lnTo>
                  <a:lnTo>
                    <a:pt x="777" y="1363"/>
                  </a:lnTo>
                  <a:lnTo>
                    <a:pt x="778" y="1324"/>
                  </a:lnTo>
                  <a:lnTo>
                    <a:pt x="778" y="1305"/>
                  </a:lnTo>
                  <a:lnTo>
                    <a:pt x="780" y="1342"/>
                  </a:lnTo>
                  <a:lnTo>
                    <a:pt x="780" y="1339"/>
                  </a:lnTo>
                  <a:lnTo>
                    <a:pt x="780" y="1313"/>
                  </a:lnTo>
                  <a:lnTo>
                    <a:pt x="781" y="1318"/>
                  </a:lnTo>
                  <a:lnTo>
                    <a:pt x="781" y="1352"/>
                  </a:lnTo>
                  <a:lnTo>
                    <a:pt x="782" y="1382"/>
                  </a:lnTo>
                  <a:lnTo>
                    <a:pt x="782" y="1386"/>
                  </a:lnTo>
                  <a:lnTo>
                    <a:pt x="782" y="1379"/>
                  </a:lnTo>
                  <a:lnTo>
                    <a:pt x="783" y="1360"/>
                  </a:lnTo>
                  <a:lnTo>
                    <a:pt x="783" y="1352"/>
                  </a:lnTo>
                  <a:lnTo>
                    <a:pt x="784" y="1354"/>
                  </a:lnTo>
                  <a:lnTo>
                    <a:pt x="784" y="1374"/>
                  </a:lnTo>
                  <a:lnTo>
                    <a:pt x="785" y="1353"/>
                  </a:lnTo>
                  <a:lnTo>
                    <a:pt x="785" y="1352"/>
                  </a:lnTo>
                  <a:lnTo>
                    <a:pt x="785" y="1344"/>
                  </a:lnTo>
                  <a:lnTo>
                    <a:pt x="787" y="1308"/>
                  </a:lnTo>
                  <a:lnTo>
                    <a:pt x="787" y="1297"/>
                  </a:lnTo>
                  <a:lnTo>
                    <a:pt x="788" y="1288"/>
                  </a:lnTo>
                  <a:lnTo>
                    <a:pt x="788" y="1283"/>
                  </a:lnTo>
                  <a:lnTo>
                    <a:pt x="789" y="1240"/>
                  </a:lnTo>
                  <a:lnTo>
                    <a:pt x="789" y="1242"/>
                  </a:lnTo>
                  <a:lnTo>
                    <a:pt x="789" y="1271"/>
                  </a:lnTo>
                  <a:lnTo>
                    <a:pt x="790" y="1348"/>
                  </a:lnTo>
                  <a:lnTo>
                    <a:pt x="790" y="1376"/>
                  </a:lnTo>
                  <a:lnTo>
                    <a:pt x="791" y="1388"/>
                  </a:lnTo>
                  <a:lnTo>
                    <a:pt x="791" y="1348"/>
                  </a:lnTo>
                  <a:lnTo>
                    <a:pt x="793" y="1285"/>
                  </a:lnTo>
                  <a:lnTo>
                    <a:pt x="793" y="1288"/>
                  </a:lnTo>
                  <a:lnTo>
                    <a:pt x="793" y="1313"/>
                  </a:lnTo>
                  <a:lnTo>
                    <a:pt x="794" y="1316"/>
                  </a:lnTo>
                  <a:lnTo>
                    <a:pt x="794" y="1309"/>
                  </a:lnTo>
                  <a:lnTo>
                    <a:pt x="795" y="1349"/>
                  </a:lnTo>
                  <a:lnTo>
                    <a:pt x="795" y="1285"/>
                  </a:lnTo>
                  <a:lnTo>
                    <a:pt x="795" y="1116"/>
                  </a:lnTo>
                  <a:lnTo>
                    <a:pt x="796" y="981"/>
                  </a:lnTo>
                  <a:lnTo>
                    <a:pt x="796" y="960"/>
                  </a:lnTo>
                  <a:lnTo>
                    <a:pt x="797" y="966"/>
                  </a:lnTo>
                  <a:lnTo>
                    <a:pt x="797" y="1052"/>
                  </a:lnTo>
                  <a:lnTo>
                    <a:pt x="799" y="1153"/>
                  </a:lnTo>
                  <a:lnTo>
                    <a:pt x="799" y="1224"/>
                  </a:lnTo>
                  <a:lnTo>
                    <a:pt x="799" y="1211"/>
                  </a:lnTo>
                  <a:lnTo>
                    <a:pt x="800" y="1210"/>
                  </a:lnTo>
                  <a:lnTo>
                    <a:pt x="800" y="1216"/>
                  </a:lnTo>
                  <a:lnTo>
                    <a:pt x="801" y="1266"/>
                  </a:lnTo>
                  <a:lnTo>
                    <a:pt x="801" y="1271"/>
                  </a:lnTo>
                  <a:lnTo>
                    <a:pt x="802" y="1270"/>
                  </a:lnTo>
                  <a:lnTo>
                    <a:pt x="802" y="1305"/>
                  </a:lnTo>
                  <a:lnTo>
                    <a:pt x="802" y="1360"/>
                  </a:lnTo>
                  <a:lnTo>
                    <a:pt x="803" y="1393"/>
                  </a:lnTo>
                  <a:lnTo>
                    <a:pt x="803" y="1401"/>
                  </a:lnTo>
                  <a:lnTo>
                    <a:pt x="804" y="1405"/>
                  </a:lnTo>
                  <a:lnTo>
                    <a:pt x="804" y="1402"/>
                  </a:lnTo>
                  <a:lnTo>
                    <a:pt x="806" y="1366"/>
                  </a:lnTo>
                  <a:lnTo>
                    <a:pt x="806" y="1349"/>
                  </a:lnTo>
                  <a:lnTo>
                    <a:pt x="806" y="1322"/>
                  </a:lnTo>
                  <a:lnTo>
                    <a:pt x="807" y="1310"/>
                  </a:lnTo>
                  <a:lnTo>
                    <a:pt x="807" y="1307"/>
                  </a:lnTo>
                  <a:lnTo>
                    <a:pt x="808" y="1339"/>
                  </a:lnTo>
                  <a:lnTo>
                    <a:pt x="808" y="1369"/>
                  </a:lnTo>
                  <a:lnTo>
                    <a:pt x="809" y="1363"/>
                  </a:lnTo>
                  <a:lnTo>
                    <a:pt x="809" y="1359"/>
                  </a:lnTo>
                  <a:lnTo>
                    <a:pt x="809" y="1368"/>
                  </a:lnTo>
                  <a:lnTo>
                    <a:pt x="810" y="1384"/>
                  </a:lnTo>
                  <a:lnTo>
                    <a:pt x="810" y="1404"/>
                  </a:lnTo>
                  <a:lnTo>
                    <a:pt x="812" y="1410"/>
                  </a:lnTo>
                  <a:lnTo>
                    <a:pt x="812" y="1382"/>
                  </a:lnTo>
                  <a:lnTo>
                    <a:pt x="813" y="1314"/>
                  </a:lnTo>
                  <a:lnTo>
                    <a:pt x="813" y="1269"/>
                  </a:lnTo>
                  <a:lnTo>
                    <a:pt x="813" y="1247"/>
                  </a:lnTo>
                  <a:lnTo>
                    <a:pt x="814" y="1240"/>
                  </a:lnTo>
                  <a:lnTo>
                    <a:pt x="814" y="1251"/>
                  </a:lnTo>
                  <a:lnTo>
                    <a:pt x="815" y="1341"/>
                  </a:lnTo>
                  <a:lnTo>
                    <a:pt x="815" y="1381"/>
                  </a:lnTo>
                  <a:lnTo>
                    <a:pt x="816" y="1296"/>
                  </a:lnTo>
                  <a:lnTo>
                    <a:pt x="816" y="1281"/>
                  </a:lnTo>
                  <a:lnTo>
                    <a:pt x="816" y="1311"/>
                  </a:lnTo>
                  <a:lnTo>
                    <a:pt x="817" y="1378"/>
                  </a:lnTo>
                  <a:lnTo>
                    <a:pt x="817" y="1367"/>
                  </a:lnTo>
                  <a:lnTo>
                    <a:pt x="819" y="1344"/>
                  </a:lnTo>
                  <a:lnTo>
                    <a:pt x="819" y="1346"/>
                  </a:lnTo>
                  <a:lnTo>
                    <a:pt x="820" y="1300"/>
                  </a:lnTo>
                  <a:lnTo>
                    <a:pt x="820" y="1297"/>
                  </a:lnTo>
                  <a:lnTo>
                    <a:pt x="820" y="1309"/>
                  </a:lnTo>
                  <a:lnTo>
                    <a:pt x="821" y="1374"/>
                  </a:lnTo>
                  <a:lnTo>
                    <a:pt x="821" y="1406"/>
                  </a:lnTo>
                  <a:lnTo>
                    <a:pt x="822" y="1395"/>
                  </a:lnTo>
                  <a:lnTo>
                    <a:pt x="822" y="1375"/>
                  </a:lnTo>
                  <a:lnTo>
                    <a:pt x="823" y="1372"/>
                  </a:lnTo>
                  <a:lnTo>
                    <a:pt x="823" y="1350"/>
                  </a:lnTo>
                  <a:lnTo>
                    <a:pt x="823" y="1334"/>
                  </a:lnTo>
                  <a:lnTo>
                    <a:pt x="825" y="1327"/>
                  </a:lnTo>
                  <a:lnTo>
                    <a:pt x="825" y="1268"/>
                  </a:lnTo>
                  <a:lnTo>
                    <a:pt x="826" y="1225"/>
                  </a:lnTo>
                  <a:lnTo>
                    <a:pt x="826" y="1234"/>
                  </a:lnTo>
                  <a:lnTo>
                    <a:pt x="827" y="1305"/>
                  </a:lnTo>
                  <a:lnTo>
                    <a:pt x="827" y="1316"/>
                  </a:lnTo>
                  <a:lnTo>
                    <a:pt x="827" y="1314"/>
                  </a:lnTo>
                  <a:lnTo>
                    <a:pt x="828" y="1360"/>
                  </a:lnTo>
                  <a:lnTo>
                    <a:pt x="828" y="1392"/>
                  </a:lnTo>
                  <a:lnTo>
                    <a:pt x="829" y="1405"/>
                  </a:lnTo>
                  <a:lnTo>
                    <a:pt x="829" y="1397"/>
                  </a:lnTo>
                  <a:lnTo>
                    <a:pt x="830" y="1371"/>
                  </a:lnTo>
                  <a:lnTo>
                    <a:pt x="830" y="1318"/>
                  </a:lnTo>
                  <a:lnTo>
                    <a:pt x="830" y="1236"/>
                  </a:lnTo>
                  <a:lnTo>
                    <a:pt x="832" y="1220"/>
                  </a:lnTo>
                  <a:lnTo>
                    <a:pt x="832" y="1269"/>
                  </a:lnTo>
                  <a:lnTo>
                    <a:pt x="833" y="1292"/>
                  </a:lnTo>
                  <a:lnTo>
                    <a:pt x="833" y="1255"/>
                  </a:lnTo>
                  <a:lnTo>
                    <a:pt x="834" y="1260"/>
                  </a:lnTo>
                  <a:lnTo>
                    <a:pt x="834" y="1311"/>
                  </a:lnTo>
                  <a:lnTo>
                    <a:pt x="834" y="1313"/>
                  </a:lnTo>
                  <a:lnTo>
                    <a:pt x="835" y="1290"/>
                  </a:lnTo>
                  <a:lnTo>
                    <a:pt x="835" y="1300"/>
                  </a:lnTo>
                  <a:lnTo>
                    <a:pt x="836" y="1321"/>
                  </a:lnTo>
                  <a:lnTo>
                    <a:pt x="836" y="1314"/>
                  </a:lnTo>
                  <a:lnTo>
                    <a:pt x="838" y="1260"/>
                  </a:lnTo>
                  <a:lnTo>
                    <a:pt x="838" y="1186"/>
                  </a:lnTo>
                  <a:lnTo>
                    <a:pt x="838" y="1036"/>
                  </a:lnTo>
                  <a:lnTo>
                    <a:pt x="839" y="835"/>
                  </a:lnTo>
                  <a:lnTo>
                    <a:pt x="839" y="761"/>
                  </a:lnTo>
                  <a:lnTo>
                    <a:pt x="840" y="787"/>
                  </a:lnTo>
                  <a:lnTo>
                    <a:pt x="840" y="967"/>
                  </a:lnTo>
                  <a:lnTo>
                    <a:pt x="841" y="1166"/>
                  </a:lnTo>
                  <a:lnTo>
                    <a:pt x="841" y="1269"/>
                  </a:lnTo>
                  <a:lnTo>
                    <a:pt x="841" y="1309"/>
                  </a:lnTo>
                  <a:lnTo>
                    <a:pt x="842" y="1348"/>
                  </a:lnTo>
                  <a:lnTo>
                    <a:pt x="842" y="1367"/>
                  </a:lnTo>
                  <a:lnTo>
                    <a:pt x="843" y="1335"/>
                  </a:lnTo>
                  <a:lnTo>
                    <a:pt x="843" y="1329"/>
                  </a:lnTo>
                  <a:lnTo>
                    <a:pt x="845" y="1347"/>
                  </a:lnTo>
                  <a:lnTo>
                    <a:pt x="845" y="1327"/>
                  </a:lnTo>
                  <a:lnTo>
                    <a:pt x="845" y="1328"/>
                  </a:lnTo>
                  <a:lnTo>
                    <a:pt x="846" y="1392"/>
                  </a:lnTo>
                  <a:lnTo>
                    <a:pt x="846" y="1469"/>
                  </a:lnTo>
                  <a:lnTo>
                    <a:pt x="847" y="1450"/>
                  </a:lnTo>
                  <a:lnTo>
                    <a:pt x="847" y="1437"/>
                  </a:lnTo>
                  <a:lnTo>
                    <a:pt x="848" y="1430"/>
                  </a:lnTo>
                  <a:lnTo>
                    <a:pt x="848" y="1379"/>
                  </a:lnTo>
                  <a:lnTo>
                    <a:pt x="849" y="1358"/>
                  </a:lnTo>
                  <a:lnTo>
                    <a:pt x="849" y="1366"/>
                  </a:lnTo>
                  <a:lnTo>
                    <a:pt x="849" y="1415"/>
                  </a:lnTo>
                  <a:lnTo>
                    <a:pt x="851" y="1423"/>
                  </a:lnTo>
                  <a:lnTo>
                    <a:pt x="851" y="1381"/>
                  </a:lnTo>
                  <a:lnTo>
                    <a:pt x="852" y="1349"/>
                  </a:lnTo>
                  <a:lnTo>
                    <a:pt x="852" y="1335"/>
                  </a:lnTo>
                  <a:lnTo>
                    <a:pt x="853" y="1353"/>
                  </a:lnTo>
                  <a:lnTo>
                    <a:pt x="853" y="1399"/>
                  </a:lnTo>
                  <a:lnTo>
                    <a:pt x="853" y="1407"/>
                  </a:lnTo>
                  <a:lnTo>
                    <a:pt x="854" y="1382"/>
                  </a:lnTo>
                  <a:lnTo>
                    <a:pt x="854" y="1381"/>
                  </a:lnTo>
                  <a:lnTo>
                    <a:pt x="855" y="1376"/>
                  </a:lnTo>
                  <a:lnTo>
                    <a:pt x="855" y="1387"/>
                  </a:lnTo>
                  <a:lnTo>
                    <a:pt x="856" y="1391"/>
                  </a:lnTo>
                  <a:lnTo>
                    <a:pt x="856" y="1371"/>
                  </a:lnTo>
                  <a:lnTo>
                    <a:pt x="856" y="1362"/>
                  </a:lnTo>
                  <a:lnTo>
                    <a:pt x="858" y="1368"/>
                  </a:lnTo>
                  <a:lnTo>
                    <a:pt x="858" y="1368"/>
                  </a:lnTo>
                  <a:lnTo>
                    <a:pt x="859" y="1368"/>
                  </a:lnTo>
                  <a:lnTo>
                    <a:pt x="859" y="1381"/>
                  </a:lnTo>
                  <a:lnTo>
                    <a:pt x="860" y="1399"/>
                  </a:lnTo>
                  <a:lnTo>
                    <a:pt x="860" y="1404"/>
                  </a:lnTo>
                  <a:lnTo>
                    <a:pt x="860" y="1382"/>
                  </a:lnTo>
                  <a:lnTo>
                    <a:pt x="861" y="1343"/>
                  </a:lnTo>
                  <a:lnTo>
                    <a:pt x="861" y="1250"/>
                  </a:lnTo>
                  <a:lnTo>
                    <a:pt x="862" y="1175"/>
                  </a:lnTo>
                  <a:lnTo>
                    <a:pt x="862" y="1141"/>
                  </a:lnTo>
                  <a:lnTo>
                    <a:pt x="864" y="1147"/>
                  </a:lnTo>
                  <a:lnTo>
                    <a:pt x="864" y="1211"/>
                  </a:lnTo>
                  <a:lnTo>
                    <a:pt x="865" y="1233"/>
                  </a:lnTo>
                  <a:lnTo>
                    <a:pt x="865" y="1253"/>
                  </a:lnTo>
                  <a:lnTo>
                    <a:pt x="865" y="1281"/>
                  </a:lnTo>
                  <a:lnTo>
                    <a:pt x="866" y="1263"/>
                  </a:lnTo>
                  <a:lnTo>
                    <a:pt x="866" y="1238"/>
                  </a:lnTo>
                  <a:lnTo>
                    <a:pt x="867" y="1258"/>
                  </a:lnTo>
                  <a:lnTo>
                    <a:pt x="867" y="1268"/>
                  </a:lnTo>
                  <a:lnTo>
                    <a:pt x="868" y="1214"/>
                  </a:lnTo>
                  <a:lnTo>
                    <a:pt x="868" y="1155"/>
                  </a:lnTo>
                  <a:lnTo>
                    <a:pt x="868" y="1130"/>
                  </a:lnTo>
                  <a:lnTo>
                    <a:pt x="869" y="1139"/>
                  </a:lnTo>
                  <a:lnTo>
                    <a:pt x="869" y="1184"/>
                  </a:lnTo>
                  <a:lnTo>
                    <a:pt x="871" y="1240"/>
                  </a:lnTo>
                  <a:lnTo>
                    <a:pt x="871" y="1257"/>
                  </a:lnTo>
                  <a:lnTo>
                    <a:pt x="872" y="1295"/>
                  </a:lnTo>
                  <a:lnTo>
                    <a:pt x="872" y="1329"/>
                  </a:lnTo>
                  <a:lnTo>
                    <a:pt x="873" y="1331"/>
                  </a:lnTo>
                  <a:lnTo>
                    <a:pt x="873" y="1335"/>
                  </a:lnTo>
                  <a:lnTo>
                    <a:pt x="873" y="1340"/>
                  </a:lnTo>
                  <a:lnTo>
                    <a:pt x="874" y="1349"/>
                  </a:lnTo>
                  <a:lnTo>
                    <a:pt x="874" y="1333"/>
                  </a:lnTo>
                  <a:lnTo>
                    <a:pt x="875" y="1346"/>
                  </a:lnTo>
                  <a:lnTo>
                    <a:pt x="875" y="1372"/>
                  </a:lnTo>
                  <a:lnTo>
                    <a:pt x="877" y="1404"/>
                  </a:lnTo>
                  <a:lnTo>
                    <a:pt x="877" y="1400"/>
                  </a:lnTo>
                  <a:lnTo>
                    <a:pt x="877" y="1381"/>
                  </a:lnTo>
                  <a:lnTo>
                    <a:pt x="878" y="1380"/>
                  </a:lnTo>
                  <a:lnTo>
                    <a:pt x="878" y="1398"/>
                  </a:lnTo>
                  <a:lnTo>
                    <a:pt x="879" y="1356"/>
                  </a:lnTo>
                  <a:lnTo>
                    <a:pt x="879" y="1337"/>
                  </a:lnTo>
                  <a:lnTo>
                    <a:pt x="880" y="1336"/>
                  </a:lnTo>
                  <a:lnTo>
                    <a:pt x="880" y="1296"/>
                  </a:lnTo>
                  <a:lnTo>
                    <a:pt x="881" y="1264"/>
                  </a:lnTo>
                  <a:lnTo>
                    <a:pt x="881" y="1266"/>
                  </a:lnTo>
                  <a:lnTo>
                    <a:pt x="881" y="1304"/>
                  </a:lnTo>
                  <a:lnTo>
                    <a:pt x="882" y="1290"/>
                  </a:lnTo>
                  <a:lnTo>
                    <a:pt x="882" y="1275"/>
                  </a:lnTo>
                  <a:lnTo>
                    <a:pt x="884" y="1265"/>
                  </a:lnTo>
                  <a:lnTo>
                    <a:pt x="884" y="1239"/>
                  </a:lnTo>
                  <a:lnTo>
                    <a:pt x="885" y="1240"/>
                  </a:lnTo>
                  <a:lnTo>
                    <a:pt x="885" y="1276"/>
                  </a:lnTo>
                  <a:lnTo>
                    <a:pt x="885" y="1334"/>
                  </a:lnTo>
                  <a:lnTo>
                    <a:pt x="886" y="1276"/>
                  </a:lnTo>
                  <a:lnTo>
                    <a:pt x="886" y="1233"/>
                  </a:lnTo>
                  <a:lnTo>
                    <a:pt x="887" y="1227"/>
                  </a:lnTo>
                  <a:lnTo>
                    <a:pt x="887" y="1260"/>
                  </a:lnTo>
                  <a:lnTo>
                    <a:pt x="888" y="1334"/>
                  </a:lnTo>
                  <a:lnTo>
                    <a:pt x="888" y="1366"/>
                  </a:lnTo>
                  <a:lnTo>
                    <a:pt x="890" y="1371"/>
                  </a:lnTo>
                  <a:lnTo>
                    <a:pt x="890" y="1365"/>
                  </a:lnTo>
                  <a:lnTo>
                    <a:pt x="890" y="1381"/>
                  </a:lnTo>
                  <a:lnTo>
                    <a:pt x="891" y="1376"/>
                  </a:lnTo>
                  <a:lnTo>
                    <a:pt x="891" y="1317"/>
                  </a:lnTo>
                  <a:lnTo>
                    <a:pt x="892" y="1247"/>
                  </a:lnTo>
                  <a:lnTo>
                    <a:pt x="892" y="1234"/>
                  </a:lnTo>
                  <a:lnTo>
                    <a:pt x="893" y="1245"/>
                  </a:lnTo>
                  <a:lnTo>
                    <a:pt x="893" y="1279"/>
                  </a:lnTo>
                  <a:lnTo>
                    <a:pt x="893" y="1296"/>
                  </a:lnTo>
                  <a:lnTo>
                    <a:pt x="894" y="1318"/>
                  </a:lnTo>
                  <a:lnTo>
                    <a:pt x="894" y="1326"/>
                  </a:lnTo>
                  <a:lnTo>
                    <a:pt x="896" y="1300"/>
                  </a:lnTo>
                  <a:lnTo>
                    <a:pt x="896" y="1268"/>
                  </a:lnTo>
                  <a:lnTo>
                    <a:pt x="897" y="1255"/>
                  </a:lnTo>
                  <a:lnTo>
                    <a:pt x="897" y="1289"/>
                  </a:lnTo>
                  <a:lnTo>
                    <a:pt x="898" y="1316"/>
                  </a:lnTo>
                  <a:lnTo>
                    <a:pt x="898" y="1329"/>
                  </a:lnTo>
                  <a:lnTo>
                    <a:pt x="898" y="1328"/>
                  </a:lnTo>
                  <a:lnTo>
                    <a:pt x="899" y="1322"/>
                  </a:lnTo>
                  <a:lnTo>
                    <a:pt x="899" y="1290"/>
                  </a:lnTo>
                  <a:lnTo>
                    <a:pt x="900" y="1282"/>
                  </a:lnTo>
                  <a:lnTo>
                    <a:pt x="900" y="1300"/>
                  </a:lnTo>
                  <a:lnTo>
                    <a:pt x="901" y="1269"/>
                  </a:lnTo>
                  <a:lnTo>
                    <a:pt x="901" y="1201"/>
                  </a:lnTo>
                  <a:lnTo>
                    <a:pt x="903" y="1187"/>
                  </a:lnTo>
                  <a:lnTo>
                    <a:pt x="903" y="1212"/>
                  </a:lnTo>
                  <a:lnTo>
                    <a:pt x="903" y="1263"/>
                  </a:lnTo>
                  <a:lnTo>
                    <a:pt x="904" y="1320"/>
                  </a:lnTo>
                  <a:lnTo>
                    <a:pt x="904" y="1295"/>
                  </a:lnTo>
                  <a:lnTo>
                    <a:pt x="905" y="1246"/>
                  </a:lnTo>
                  <a:lnTo>
                    <a:pt x="905" y="1236"/>
                  </a:lnTo>
                  <a:lnTo>
                    <a:pt x="906" y="1276"/>
                  </a:lnTo>
                  <a:lnTo>
                    <a:pt x="906" y="1318"/>
                  </a:lnTo>
                  <a:lnTo>
                    <a:pt x="907" y="1288"/>
                  </a:lnTo>
                  <a:lnTo>
                    <a:pt x="907" y="1281"/>
                  </a:lnTo>
                  <a:lnTo>
                    <a:pt x="907" y="1300"/>
                  </a:lnTo>
                  <a:lnTo>
                    <a:pt x="909" y="1314"/>
                  </a:lnTo>
                  <a:lnTo>
                    <a:pt x="909" y="1307"/>
                  </a:lnTo>
                  <a:lnTo>
                    <a:pt x="910" y="1317"/>
                  </a:lnTo>
                  <a:lnTo>
                    <a:pt x="910" y="1347"/>
                  </a:lnTo>
                  <a:lnTo>
                    <a:pt x="911" y="1366"/>
                  </a:lnTo>
                  <a:lnTo>
                    <a:pt x="911" y="1333"/>
                  </a:lnTo>
                  <a:lnTo>
                    <a:pt x="912" y="1310"/>
                  </a:lnTo>
                  <a:lnTo>
                    <a:pt x="912" y="1320"/>
                  </a:lnTo>
                  <a:lnTo>
                    <a:pt x="912" y="1353"/>
                  </a:lnTo>
                  <a:lnTo>
                    <a:pt x="913" y="1343"/>
                  </a:lnTo>
                  <a:lnTo>
                    <a:pt x="913" y="1347"/>
                  </a:lnTo>
                  <a:lnTo>
                    <a:pt x="914" y="1356"/>
                  </a:lnTo>
                  <a:lnTo>
                    <a:pt x="914" y="1340"/>
                  </a:lnTo>
                  <a:lnTo>
                    <a:pt x="916" y="1300"/>
                  </a:lnTo>
                  <a:lnTo>
                    <a:pt x="916" y="1311"/>
                  </a:lnTo>
                  <a:lnTo>
                    <a:pt x="917" y="1355"/>
                  </a:lnTo>
                  <a:lnTo>
                    <a:pt x="917" y="1368"/>
                  </a:lnTo>
                  <a:lnTo>
                    <a:pt x="917" y="1356"/>
                  </a:lnTo>
                  <a:lnTo>
                    <a:pt x="918" y="1337"/>
                  </a:lnTo>
                  <a:lnTo>
                    <a:pt x="918" y="1346"/>
                  </a:lnTo>
                  <a:lnTo>
                    <a:pt x="919" y="1354"/>
                  </a:lnTo>
                  <a:lnTo>
                    <a:pt x="919" y="1349"/>
                  </a:lnTo>
                  <a:lnTo>
                    <a:pt x="920" y="1324"/>
                  </a:lnTo>
                  <a:lnTo>
                    <a:pt x="920" y="1327"/>
                  </a:lnTo>
                  <a:lnTo>
                    <a:pt x="922" y="1368"/>
                  </a:lnTo>
                  <a:lnTo>
                    <a:pt x="922" y="1398"/>
                  </a:lnTo>
                  <a:lnTo>
                    <a:pt x="922" y="1388"/>
                  </a:lnTo>
                  <a:lnTo>
                    <a:pt x="923" y="1367"/>
                  </a:lnTo>
                  <a:lnTo>
                    <a:pt x="923" y="1343"/>
                  </a:lnTo>
                  <a:lnTo>
                    <a:pt x="924" y="1321"/>
                  </a:lnTo>
                  <a:lnTo>
                    <a:pt x="924" y="1310"/>
                  </a:lnTo>
                  <a:lnTo>
                    <a:pt x="925" y="1311"/>
                  </a:lnTo>
                  <a:lnTo>
                    <a:pt x="925" y="1313"/>
                  </a:lnTo>
                  <a:lnTo>
                    <a:pt x="926" y="1313"/>
                  </a:lnTo>
                  <a:lnTo>
                    <a:pt x="926" y="1297"/>
                  </a:lnTo>
                  <a:lnTo>
                    <a:pt x="926" y="1297"/>
                  </a:lnTo>
                  <a:lnTo>
                    <a:pt x="927" y="1305"/>
                  </a:lnTo>
                  <a:lnTo>
                    <a:pt x="927" y="1336"/>
                  </a:lnTo>
                  <a:lnTo>
                    <a:pt x="929" y="1373"/>
                  </a:lnTo>
                  <a:lnTo>
                    <a:pt x="929" y="1378"/>
                  </a:lnTo>
                  <a:lnTo>
                    <a:pt x="930" y="1355"/>
                  </a:lnTo>
                  <a:lnTo>
                    <a:pt x="930" y="1316"/>
                  </a:lnTo>
                  <a:lnTo>
                    <a:pt x="931" y="1314"/>
                  </a:lnTo>
                  <a:lnTo>
                    <a:pt x="931" y="1330"/>
                  </a:lnTo>
                  <a:lnTo>
                    <a:pt x="931" y="1347"/>
                  </a:lnTo>
                  <a:lnTo>
                    <a:pt x="932" y="1344"/>
                  </a:lnTo>
                  <a:lnTo>
                    <a:pt x="932" y="1374"/>
                  </a:lnTo>
                  <a:lnTo>
                    <a:pt x="933" y="1427"/>
                  </a:lnTo>
                  <a:lnTo>
                    <a:pt x="933" y="1358"/>
                  </a:lnTo>
                  <a:lnTo>
                    <a:pt x="935" y="1327"/>
                  </a:lnTo>
                  <a:lnTo>
                    <a:pt x="935" y="1330"/>
                  </a:lnTo>
                  <a:lnTo>
                    <a:pt x="936" y="1308"/>
                  </a:lnTo>
                  <a:lnTo>
                    <a:pt x="936" y="1257"/>
                  </a:lnTo>
                  <a:lnTo>
                    <a:pt x="936" y="1255"/>
                  </a:lnTo>
                  <a:lnTo>
                    <a:pt x="937" y="1322"/>
                  </a:lnTo>
                  <a:lnTo>
                    <a:pt x="937" y="1366"/>
                  </a:lnTo>
                  <a:lnTo>
                    <a:pt x="938" y="1378"/>
                  </a:lnTo>
                  <a:lnTo>
                    <a:pt x="938" y="1384"/>
                  </a:lnTo>
                  <a:lnTo>
                    <a:pt x="939" y="1373"/>
                  </a:lnTo>
                  <a:lnTo>
                    <a:pt x="939" y="1352"/>
                  </a:lnTo>
                  <a:lnTo>
                    <a:pt x="940" y="1368"/>
                  </a:lnTo>
                  <a:lnTo>
                    <a:pt x="940" y="1379"/>
                  </a:lnTo>
                  <a:lnTo>
                    <a:pt x="940" y="1382"/>
                  </a:lnTo>
                  <a:lnTo>
                    <a:pt x="942" y="1367"/>
                  </a:lnTo>
                  <a:lnTo>
                    <a:pt x="942" y="1344"/>
                  </a:lnTo>
                  <a:lnTo>
                    <a:pt x="943" y="1336"/>
                  </a:lnTo>
                  <a:lnTo>
                    <a:pt x="943" y="1330"/>
                  </a:lnTo>
                  <a:lnTo>
                    <a:pt x="944" y="1318"/>
                  </a:lnTo>
                  <a:lnTo>
                    <a:pt x="944" y="1330"/>
                  </a:lnTo>
                  <a:lnTo>
                    <a:pt x="945" y="1380"/>
                  </a:lnTo>
                  <a:lnTo>
                    <a:pt x="945" y="1404"/>
                  </a:lnTo>
                  <a:lnTo>
                    <a:pt x="945" y="1367"/>
                  </a:lnTo>
                  <a:lnTo>
                    <a:pt x="946" y="1362"/>
                  </a:lnTo>
                  <a:lnTo>
                    <a:pt x="946" y="1399"/>
                  </a:lnTo>
                  <a:lnTo>
                    <a:pt x="948" y="1401"/>
                  </a:lnTo>
                  <a:lnTo>
                    <a:pt x="948" y="1363"/>
                  </a:lnTo>
                  <a:lnTo>
                    <a:pt x="949" y="1367"/>
                  </a:lnTo>
                  <a:lnTo>
                    <a:pt x="949" y="1402"/>
                  </a:lnTo>
                  <a:lnTo>
                    <a:pt x="950" y="1407"/>
                  </a:lnTo>
                  <a:lnTo>
                    <a:pt x="950" y="1385"/>
                  </a:lnTo>
                  <a:lnTo>
                    <a:pt x="951" y="1381"/>
                  </a:lnTo>
                  <a:lnTo>
                    <a:pt x="951" y="1376"/>
                  </a:lnTo>
                  <a:lnTo>
                    <a:pt x="951" y="1395"/>
                  </a:lnTo>
                  <a:lnTo>
                    <a:pt x="952" y="1414"/>
                  </a:lnTo>
                  <a:lnTo>
                    <a:pt x="952" y="1460"/>
                  </a:lnTo>
                  <a:lnTo>
                    <a:pt x="953" y="1478"/>
                  </a:lnTo>
                  <a:lnTo>
                    <a:pt x="953" y="1453"/>
                  </a:lnTo>
                  <a:lnTo>
                    <a:pt x="955" y="1433"/>
                  </a:lnTo>
                  <a:lnTo>
                    <a:pt x="955" y="1434"/>
                  </a:lnTo>
                  <a:lnTo>
                    <a:pt x="956" y="1437"/>
                  </a:lnTo>
                  <a:lnTo>
                    <a:pt x="956" y="1402"/>
                  </a:lnTo>
                  <a:lnTo>
                    <a:pt x="956" y="1362"/>
                  </a:lnTo>
                  <a:lnTo>
                    <a:pt x="957" y="1350"/>
                  </a:lnTo>
                  <a:lnTo>
                    <a:pt x="957" y="1358"/>
                  </a:lnTo>
                  <a:lnTo>
                    <a:pt x="958" y="1327"/>
                  </a:lnTo>
                  <a:lnTo>
                    <a:pt x="958" y="1219"/>
                  </a:lnTo>
                  <a:lnTo>
                    <a:pt x="959" y="1176"/>
                  </a:lnTo>
                  <a:lnTo>
                    <a:pt x="959" y="1181"/>
                  </a:lnTo>
                  <a:lnTo>
                    <a:pt x="961" y="1231"/>
                  </a:lnTo>
                  <a:lnTo>
                    <a:pt x="961" y="1233"/>
                  </a:lnTo>
                  <a:lnTo>
                    <a:pt x="962" y="1255"/>
                  </a:lnTo>
                  <a:lnTo>
                    <a:pt x="962" y="1307"/>
                  </a:lnTo>
                  <a:lnTo>
                    <a:pt x="962" y="1316"/>
                  </a:lnTo>
                  <a:lnTo>
                    <a:pt x="963" y="1268"/>
                  </a:lnTo>
                  <a:lnTo>
                    <a:pt x="963" y="1211"/>
                  </a:lnTo>
                  <a:lnTo>
                    <a:pt x="964" y="1221"/>
                  </a:lnTo>
                  <a:lnTo>
                    <a:pt x="964" y="1250"/>
                  </a:lnTo>
                  <a:lnTo>
                    <a:pt x="965" y="1271"/>
                  </a:lnTo>
                  <a:lnTo>
                    <a:pt x="965" y="1281"/>
                  </a:lnTo>
                  <a:lnTo>
                    <a:pt x="966" y="1290"/>
                  </a:lnTo>
                  <a:lnTo>
                    <a:pt x="966" y="1294"/>
                  </a:lnTo>
                  <a:lnTo>
                    <a:pt x="968" y="1290"/>
                  </a:lnTo>
                  <a:lnTo>
                    <a:pt x="968" y="1307"/>
                  </a:lnTo>
                  <a:lnTo>
                    <a:pt x="968" y="1281"/>
                  </a:lnTo>
                  <a:lnTo>
                    <a:pt x="969" y="1230"/>
                  </a:lnTo>
                  <a:lnTo>
                    <a:pt x="969" y="1214"/>
                  </a:lnTo>
                  <a:lnTo>
                    <a:pt x="970" y="1192"/>
                  </a:lnTo>
                  <a:lnTo>
                    <a:pt x="970" y="1149"/>
                  </a:lnTo>
                  <a:lnTo>
                    <a:pt x="971" y="1134"/>
                  </a:lnTo>
                  <a:lnTo>
                    <a:pt x="971" y="1153"/>
                  </a:lnTo>
                  <a:lnTo>
                    <a:pt x="972" y="1189"/>
                  </a:lnTo>
                  <a:lnTo>
                    <a:pt x="972" y="1216"/>
                  </a:lnTo>
                  <a:lnTo>
                    <a:pt x="972" y="1262"/>
                  </a:lnTo>
                  <a:lnTo>
                    <a:pt x="974" y="1310"/>
                  </a:lnTo>
                  <a:lnTo>
                    <a:pt x="974" y="1305"/>
                  </a:lnTo>
                  <a:lnTo>
                    <a:pt x="975" y="1304"/>
                  </a:lnTo>
                  <a:lnTo>
                    <a:pt x="975" y="1314"/>
                  </a:lnTo>
                  <a:lnTo>
                    <a:pt x="976" y="1308"/>
                  </a:lnTo>
                  <a:lnTo>
                    <a:pt x="976" y="1320"/>
                  </a:lnTo>
                  <a:lnTo>
                    <a:pt x="977" y="1337"/>
                  </a:lnTo>
                  <a:lnTo>
                    <a:pt x="977" y="1354"/>
                  </a:lnTo>
                  <a:lnTo>
                    <a:pt x="978" y="1361"/>
                  </a:lnTo>
                  <a:lnTo>
                    <a:pt x="978" y="1363"/>
                  </a:lnTo>
                  <a:lnTo>
                    <a:pt x="978" y="1321"/>
                  </a:lnTo>
                  <a:lnTo>
                    <a:pt x="979" y="1294"/>
                  </a:lnTo>
                  <a:lnTo>
                    <a:pt x="979" y="1303"/>
                  </a:lnTo>
                  <a:lnTo>
                    <a:pt x="981" y="1336"/>
                  </a:lnTo>
                  <a:lnTo>
                    <a:pt x="981" y="1335"/>
                  </a:lnTo>
                  <a:lnTo>
                    <a:pt x="982" y="1315"/>
                  </a:lnTo>
                  <a:lnTo>
                    <a:pt x="982" y="1310"/>
                  </a:lnTo>
                  <a:lnTo>
                    <a:pt x="983" y="1333"/>
                  </a:lnTo>
                  <a:lnTo>
                    <a:pt x="983" y="1353"/>
                  </a:lnTo>
                  <a:lnTo>
                    <a:pt x="984" y="1341"/>
                  </a:lnTo>
                  <a:lnTo>
                    <a:pt x="984" y="1348"/>
                  </a:lnTo>
                  <a:lnTo>
                    <a:pt x="984" y="1394"/>
                  </a:lnTo>
                  <a:lnTo>
                    <a:pt x="985" y="1412"/>
                  </a:lnTo>
                  <a:lnTo>
                    <a:pt x="985" y="1401"/>
                  </a:lnTo>
                  <a:lnTo>
                    <a:pt x="987" y="1411"/>
                  </a:lnTo>
                  <a:lnTo>
                    <a:pt x="987" y="1410"/>
                  </a:lnTo>
                  <a:lnTo>
                    <a:pt x="988" y="1398"/>
                  </a:lnTo>
                  <a:lnTo>
                    <a:pt x="988" y="1368"/>
                  </a:lnTo>
                  <a:lnTo>
                    <a:pt x="989" y="1340"/>
                  </a:lnTo>
                  <a:lnTo>
                    <a:pt x="989" y="1309"/>
                  </a:lnTo>
                  <a:lnTo>
                    <a:pt x="990" y="1314"/>
                  </a:lnTo>
                  <a:lnTo>
                    <a:pt x="990" y="1331"/>
                  </a:lnTo>
                  <a:lnTo>
                    <a:pt x="990" y="1354"/>
                  </a:lnTo>
                  <a:lnTo>
                    <a:pt x="991" y="1379"/>
                  </a:lnTo>
                  <a:lnTo>
                    <a:pt x="991" y="1388"/>
                  </a:lnTo>
                  <a:lnTo>
                    <a:pt x="992" y="1382"/>
                  </a:lnTo>
                  <a:lnTo>
                    <a:pt x="992" y="1407"/>
                  </a:lnTo>
                  <a:lnTo>
                    <a:pt x="994" y="1415"/>
                  </a:lnTo>
                  <a:lnTo>
                    <a:pt x="994" y="1408"/>
                  </a:lnTo>
                  <a:lnTo>
                    <a:pt x="995" y="1394"/>
                  </a:lnTo>
                  <a:lnTo>
                    <a:pt x="995" y="1393"/>
                  </a:lnTo>
                  <a:lnTo>
                    <a:pt x="996" y="1385"/>
                  </a:lnTo>
                  <a:lnTo>
                    <a:pt x="996" y="1395"/>
                  </a:lnTo>
                  <a:lnTo>
                    <a:pt x="996" y="1401"/>
                  </a:lnTo>
                  <a:lnTo>
                    <a:pt x="997" y="1440"/>
                  </a:lnTo>
                  <a:lnTo>
                    <a:pt x="997" y="1439"/>
                  </a:lnTo>
                  <a:lnTo>
                    <a:pt x="998" y="1420"/>
                  </a:lnTo>
                  <a:lnTo>
                    <a:pt x="998" y="1388"/>
                  </a:lnTo>
                  <a:lnTo>
                    <a:pt x="1000" y="1359"/>
                  </a:lnTo>
                  <a:lnTo>
                    <a:pt x="1000" y="1349"/>
                  </a:lnTo>
                  <a:lnTo>
                    <a:pt x="1001" y="1359"/>
                  </a:lnTo>
                  <a:lnTo>
                    <a:pt x="1001" y="1361"/>
                  </a:lnTo>
                  <a:lnTo>
                    <a:pt x="1002" y="1355"/>
                  </a:lnTo>
                  <a:lnTo>
                    <a:pt x="1002" y="1335"/>
                  </a:lnTo>
                  <a:lnTo>
                    <a:pt x="1003" y="1309"/>
                  </a:lnTo>
                  <a:lnTo>
                    <a:pt x="1003" y="1279"/>
                  </a:lnTo>
                  <a:lnTo>
                    <a:pt x="1003" y="1184"/>
                  </a:lnTo>
                  <a:lnTo>
                    <a:pt x="1004" y="1032"/>
                  </a:lnTo>
                  <a:lnTo>
                    <a:pt x="1004" y="994"/>
                  </a:lnTo>
                  <a:lnTo>
                    <a:pt x="1006" y="1048"/>
                  </a:lnTo>
                  <a:lnTo>
                    <a:pt x="1006" y="1191"/>
                  </a:lnTo>
                  <a:lnTo>
                    <a:pt x="1007" y="1251"/>
                  </a:lnTo>
                  <a:lnTo>
                    <a:pt x="1007" y="1256"/>
                  </a:lnTo>
                  <a:lnTo>
                    <a:pt x="1008" y="1287"/>
                  </a:lnTo>
                  <a:lnTo>
                    <a:pt x="1008" y="1289"/>
                  </a:lnTo>
                  <a:lnTo>
                    <a:pt x="1009" y="1271"/>
                  </a:lnTo>
                  <a:lnTo>
                    <a:pt x="1009" y="1262"/>
                  </a:lnTo>
                  <a:lnTo>
                    <a:pt x="1009" y="1279"/>
                  </a:lnTo>
                  <a:lnTo>
                    <a:pt x="1010" y="1285"/>
                  </a:lnTo>
                  <a:lnTo>
                    <a:pt x="1010" y="1294"/>
                  </a:lnTo>
                  <a:lnTo>
                    <a:pt x="1011" y="1317"/>
                  </a:lnTo>
                  <a:lnTo>
                    <a:pt x="1011" y="1344"/>
                  </a:lnTo>
                  <a:lnTo>
                    <a:pt x="1013" y="1342"/>
                  </a:lnTo>
                  <a:lnTo>
                    <a:pt x="1013" y="1331"/>
                  </a:lnTo>
                  <a:lnTo>
                    <a:pt x="1014" y="1308"/>
                  </a:lnTo>
                  <a:lnTo>
                    <a:pt x="1014" y="1285"/>
                  </a:lnTo>
                  <a:lnTo>
                    <a:pt x="1015" y="1279"/>
                  </a:lnTo>
                  <a:lnTo>
                    <a:pt x="1015" y="1279"/>
                  </a:lnTo>
                  <a:lnTo>
                    <a:pt x="1016" y="1281"/>
                  </a:lnTo>
                  <a:lnTo>
                    <a:pt x="1016" y="1285"/>
                  </a:lnTo>
                  <a:lnTo>
                    <a:pt x="1016" y="1323"/>
                  </a:lnTo>
                  <a:lnTo>
                    <a:pt x="1017" y="1320"/>
                  </a:lnTo>
                  <a:lnTo>
                    <a:pt x="1017" y="1310"/>
                  </a:lnTo>
                  <a:lnTo>
                    <a:pt x="1019" y="1305"/>
                  </a:lnTo>
                  <a:lnTo>
                    <a:pt x="1019" y="1322"/>
                  </a:lnTo>
                  <a:lnTo>
                    <a:pt x="1020" y="1333"/>
                  </a:lnTo>
                  <a:lnTo>
                    <a:pt x="1020" y="1318"/>
                  </a:lnTo>
                  <a:lnTo>
                    <a:pt x="1021" y="1282"/>
                  </a:lnTo>
                  <a:lnTo>
                    <a:pt x="1021" y="1291"/>
                  </a:lnTo>
                  <a:lnTo>
                    <a:pt x="1022" y="1346"/>
                  </a:lnTo>
                  <a:lnTo>
                    <a:pt x="1022" y="1367"/>
                  </a:lnTo>
                  <a:lnTo>
                    <a:pt x="1022" y="1309"/>
                  </a:lnTo>
                  <a:lnTo>
                    <a:pt x="1023" y="1321"/>
                  </a:lnTo>
                  <a:lnTo>
                    <a:pt x="1023" y="1347"/>
                  </a:lnTo>
                  <a:lnTo>
                    <a:pt x="1024" y="1353"/>
                  </a:lnTo>
                  <a:lnTo>
                    <a:pt x="1024" y="1330"/>
                  </a:lnTo>
                  <a:lnTo>
                    <a:pt x="1026" y="1316"/>
                  </a:lnTo>
                  <a:lnTo>
                    <a:pt x="1026" y="1305"/>
                  </a:lnTo>
                  <a:lnTo>
                    <a:pt x="1027" y="1304"/>
                  </a:lnTo>
                  <a:lnTo>
                    <a:pt x="1027" y="1324"/>
                  </a:lnTo>
                  <a:lnTo>
                    <a:pt x="1028" y="1331"/>
                  </a:lnTo>
                  <a:lnTo>
                    <a:pt x="1028" y="1343"/>
                  </a:lnTo>
                  <a:lnTo>
                    <a:pt x="1029" y="1333"/>
                  </a:lnTo>
                  <a:lnTo>
                    <a:pt x="1029" y="1298"/>
                  </a:lnTo>
                  <a:lnTo>
                    <a:pt x="1029" y="1297"/>
                  </a:lnTo>
                  <a:lnTo>
                    <a:pt x="1030" y="1327"/>
                  </a:lnTo>
                  <a:lnTo>
                    <a:pt x="1030" y="1359"/>
                  </a:lnTo>
                  <a:lnTo>
                    <a:pt x="1032" y="1376"/>
                  </a:lnTo>
                  <a:lnTo>
                    <a:pt x="1032" y="1388"/>
                  </a:lnTo>
                  <a:lnTo>
                    <a:pt x="1033" y="1380"/>
                  </a:lnTo>
                  <a:lnTo>
                    <a:pt x="1033" y="1340"/>
                  </a:lnTo>
                  <a:lnTo>
                    <a:pt x="1034" y="1322"/>
                  </a:lnTo>
                  <a:lnTo>
                    <a:pt x="1034" y="1336"/>
                  </a:lnTo>
                  <a:lnTo>
                    <a:pt x="1035" y="1373"/>
                  </a:lnTo>
                  <a:lnTo>
                    <a:pt x="1035" y="1398"/>
                  </a:lnTo>
                  <a:lnTo>
                    <a:pt x="1036" y="1392"/>
                  </a:lnTo>
                  <a:lnTo>
                    <a:pt x="1036" y="1398"/>
                  </a:lnTo>
                  <a:lnTo>
                    <a:pt x="1036" y="1424"/>
                  </a:lnTo>
                  <a:lnTo>
                    <a:pt x="1037" y="1427"/>
                  </a:lnTo>
                  <a:lnTo>
                    <a:pt x="1037" y="1402"/>
                  </a:lnTo>
                  <a:lnTo>
                    <a:pt x="1039" y="1376"/>
                  </a:lnTo>
                  <a:lnTo>
                    <a:pt x="1039" y="1375"/>
                  </a:lnTo>
                  <a:lnTo>
                    <a:pt x="1040" y="1387"/>
                  </a:lnTo>
                  <a:lnTo>
                    <a:pt x="1040" y="1402"/>
                  </a:lnTo>
                  <a:lnTo>
                    <a:pt x="1041" y="1365"/>
                  </a:lnTo>
                  <a:lnTo>
                    <a:pt x="1041" y="1331"/>
                  </a:lnTo>
                  <a:lnTo>
                    <a:pt x="1042" y="1302"/>
                  </a:lnTo>
                  <a:lnTo>
                    <a:pt x="1042" y="1302"/>
                  </a:lnTo>
                  <a:lnTo>
                    <a:pt x="1043" y="1300"/>
                  </a:lnTo>
                  <a:lnTo>
                    <a:pt x="1043" y="1316"/>
                  </a:lnTo>
                  <a:lnTo>
                    <a:pt x="1045" y="1339"/>
                  </a:lnTo>
                  <a:lnTo>
                    <a:pt x="1045" y="1375"/>
                  </a:lnTo>
                  <a:lnTo>
                    <a:pt x="1045" y="1394"/>
                  </a:lnTo>
                  <a:lnTo>
                    <a:pt x="1046" y="1381"/>
                  </a:lnTo>
                  <a:lnTo>
                    <a:pt x="1046" y="1368"/>
                  </a:lnTo>
                  <a:lnTo>
                    <a:pt x="1047" y="1378"/>
                  </a:lnTo>
                  <a:lnTo>
                    <a:pt x="1047" y="1369"/>
                  </a:lnTo>
                  <a:lnTo>
                    <a:pt x="1048" y="1323"/>
                  </a:lnTo>
                  <a:lnTo>
                    <a:pt x="1048" y="1300"/>
                  </a:lnTo>
                  <a:lnTo>
                    <a:pt x="1049" y="1321"/>
                  </a:lnTo>
                  <a:lnTo>
                    <a:pt x="1049" y="1382"/>
                  </a:lnTo>
                  <a:lnTo>
                    <a:pt x="1050" y="1408"/>
                  </a:lnTo>
                  <a:lnTo>
                    <a:pt x="1050" y="1400"/>
                  </a:lnTo>
                  <a:lnTo>
                    <a:pt x="1052" y="1404"/>
                  </a:lnTo>
                  <a:lnTo>
                    <a:pt x="1052" y="1391"/>
                  </a:lnTo>
                  <a:lnTo>
                    <a:pt x="1052" y="1360"/>
                  </a:lnTo>
                  <a:lnTo>
                    <a:pt x="1053" y="1346"/>
                  </a:lnTo>
                  <a:lnTo>
                    <a:pt x="1053" y="1322"/>
                  </a:lnTo>
                  <a:lnTo>
                    <a:pt x="1054" y="1321"/>
                  </a:lnTo>
                  <a:lnTo>
                    <a:pt x="1054" y="1327"/>
                  </a:lnTo>
                  <a:lnTo>
                    <a:pt x="1055" y="1324"/>
                  </a:lnTo>
                  <a:lnTo>
                    <a:pt x="1055" y="1333"/>
                  </a:lnTo>
                  <a:lnTo>
                    <a:pt x="1056" y="1350"/>
                  </a:lnTo>
                  <a:lnTo>
                    <a:pt x="1056" y="1343"/>
                  </a:lnTo>
                  <a:lnTo>
                    <a:pt x="1058" y="1349"/>
                  </a:lnTo>
                  <a:lnTo>
                    <a:pt x="1058" y="1333"/>
                  </a:lnTo>
                  <a:lnTo>
                    <a:pt x="1059" y="1192"/>
                  </a:lnTo>
                  <a:lnTo>
                    <a:pt x="1059" y="1058"/>
                  </a:lnTo>
                  <a:lnTo>
                    <a:pt x="1060" y="1031"/>
                  </a:lnTo>
                  <a:lnTo>
                    <a:pt x="1060" y="1050"/>
                  </a:lnTo>
                  <a:lnTo>
                    <a:pt x="1060" y="1146"/>
                  </a:lnTo>
                  <a:lnTo>
                    <a:pt x="1061" y="1259"/>
                  </a:lnTo>
                  <a:lnTo>
                    <a:pt x="1061" y="1328"/>
                  </a:lnTo>
                  <a:lnTo>
                    <a:pt x="1062" y="1334"/>
                  </a:lnTo>
                  <a:lnTo>
                    <a:pt x="1062" y="1335"/>
                  </a:lnTo>
                  <a:lnTo>
                    <a:pt x="1063" y="1341"/>
                  </a:lnTo>
                  <a:lnTo>
                    <a:pt x="1063" y="1347"/>
                  </a:lnTo>
                  <a:lnTo>
                    <a:pt x="1065" y="1346"/>
                  </a:lnTo>
                  <a:lnTo>
                    <a:pt x="1065" y="1347"/>
                  </a:lnTo>
                  <a:lnTo>
                    <a:pt x="1066" y="1347"/>
                  </a:lnTo>
                  <a:lnTo>
                    <a:pt x="1066" y="1341"/>
                  </a:lnTo>
                  <a:lnTo>
                    <a:pt x="1067" y="1365"/>
                  </a:lnTo>
                  <a:lnTo>
                    <a:pt x="1067" y="1393"/>
                  </a:lnTo>
                  <a:lnTo>
                    <a:pt x="1068" y="1373"/>
                  </a:lnTo>
                  <a:lnTo>
                    <a:pt x="1068" y="1316"/>
                  </a:lnTo>
                  <a:lnTo>
                    <a:pt x="1068" y="1199"/>
                  </a:lnTo>
                  <a:lnTo>
                    <a:pt x="1069" y="1063"/>
                  </a:lnTo>
                  <a:lnTo>
                    <a:pt x="1069" y="1039"/>
                  </a:lnTo>
                  <a:lnTo>
                    <a:pt x="1071" y="1059"/>
                  </a:lnTo>
                  <a:lnTo>
                    <a:pt x="1071" y="1145"/>
                  </a:lnTo>
                  <a:lnTo>
                    <a:pt x="1072" y="1239"/>
                  </a:lnTo>
                  <a:lnTo>
                    <a:pt x="1072" y="1298"/>
                  </a:lnTo>
                  <a:lnTo>
                    <a:pt x="1073" y="1307"/>
                  </a:lnTo>
                  <a:lnTo>
                    <a:pt x="1073" y="1314"/>
                  </a:lnTo>
                  <a:lnTo>
                    <a:pt x="1074" y="1324"/>
                  </a:lnTo>
                  <a:lnTo>
                    <a:pt x="1074" y="1316"/>
                  </a:lnTo>
                  <a:lnTo>
                    <a:pt x="1075" y="1327"/>
                  </a:lnTo>
                  <a:lnTo>
                    <a:pt x="1075" y="1324"/>
                  </a:lnTo>
                  <a:lnTo>
                    <a:pt x="1076" y="1321"/>
                  </a:lnTo>
                  <a:lnTo>
                    <a:pt x="1076" y="1317"/>
                  </a:lnTo>
                  <a:lnTo>
                    <a:pt x="1076" y="1356"/>
                  </a:lnTo>
                  <a:lnTo>
                    <a:pt x="1078" y="1378"/>
                  </a:lnTo>
                  <a:lnTo>
                    <a:pt x="1078" y="1365"/>
                  </a:lnTo>
                  <a:lnTo>
                    <a:pt x="1079" y="1361"/>
                  </a:lnTo>
                  <a:lnTo>
                    <a:pt x="1079" y="1374"/>
                  </a:lnTo>
                  <a:lnTo>
                    <a:pt x="1080" y="1378"/>
                  </a:lnTo>
                  <a:lnTo>
                    <a:pt x="1080" y="1352"/>
                  </a:lnTo>
                  <a:lnTo>
                    <a:pt x="1081" y="1342"/>
                  </a:lnTo>
                  <a:lnTo>
                    <a:pt x="1081" y="1344"/>
                  </a:lnTo>
                  <a:lnTo>
                    <a:pt x="1082" y="1363"/>
                  </a:lnTo>
                  <a:lnTo>
                    <a:pt x="1082" y="1347"/>
                  </a:lnTo>
                  <a:lnTo>
                    <a:pt x="1084" y="1324"/>
                  </a:lnTo>
                  <a:lnTo>
                    <a:pt x="1084" y="1331"/>
                  </a:lnTo>
                  <a:lnTo>
                    <a:pt x="1085" y="1342"/>
                  </a:lnTo>
                  <a:lnTo>
                    <a:pt x="1085" y="1360"/>
                  </a:lnTo>
                  <a:lnTo>
                    <a:pt x="1086" y="1343"/>
                  </a:lnTo>
                  <a:lnTo>
                    <a:pt x="1086" y="1326"/>
                  </a:lnTo>
                  <a:lnTo>
                    <a:pt x="1086" y="1328"/>
                  </a:lnTo>
                  <a:lnTo>
                    <a:pt x="1087" y="1336"/>
                  </a:lnTo>
                  <a:lnTo>
                    <a:pt x="1087" y="1328"/>
                  </a:lnTo>
                  <a:lnTo>
                    <a:pt x="1088" y="1344"/>
                  </a:lnTo>
                  <a:lnTo>
                    <a:pt x="1088" y="1388"/>
                  </a:lnTo>
                  <a:lnTo>
                    <a:pt x="1089" y="1426"/>
                  </a:lnTo>
                  <a:lnTo>
                    <a:pt x="1089" y="1411"/>
                  </a:lnTo>
                  <a:lnTo>
                    <a:pt x="1091" y="1389"/>
                  </a:lnTo>
                  <a:lnTo>
                    <a:pt x="1091" y="1378"/>
                  </a:lnTo>
                  <a:lnTo>
                    <a:pt x="1092" y="1384"/>
                  </a:lnTo>
                  <a:lnTo>
                    <a:pt x="1092" y="1395"/>
                  </a:lnTo>
                  <a:lnTo>
                    <a:pt x="1093" y="1378"/>
                  </a:lnTo>
                  <a:lnTo>
                    <a:pt x="1093" y="1361"/>
                  </a:lnTo>
                  <a:lnTo>
                    <a:pt x="1094" y="1365"/>
                  </a:lnTo>
                  <a:lnTo>
                    <a:pt x="1094" y="1363"/>
                  </a:lnTo>
                  <a:lnTo>
                    <a:pt x="1095" y="1348"/>
                  </a:lnTo>
                  <a:lnTo>
                    <a:pt x="1095" y="1349"/>
                  </a:lnTo>
                  <a:lnTo>
                    <a:pt x="1095" y="1346"/>
                  </a:lnTo>
                  <a:lnTo>
                    <a:pt x="1097" y="1318"/>
                  </a:lnTo>
                  <a:lnTo>
                    <a:pt x="1097" y="1309"/>
                  </a:lnTo>
                  <a:lnTo>
                    <a:pt x="1098" y="1339"/>
                  </a:lnTo>
                  <a:lnTo>
                    <a:pt x="1098" y="1353"/>
                  </a:lnTo>
                  <a:lnTo>
                    <a:pt x="1099" y="1336"/>
                  </a:lnTo>
                  <a:lnTo>
                    <a:pt x="1099" y="1329"/>
                  </a:lnTo>
                  <a:lnTo>
                    <a:pt x="1100" y="1340"/>
                  </a:lnTo>
                  <a:lnTo>
                    <a:pt x="1100" y="1331"/>
                  </a:lnTo>
                  <a:lnTo>
                    <a:pt x="1101" y="1323"/>
                  </a:lnTo>
                  <a:lnTo>
                    <a:pt x="1101" y="1327"/>
                  </a:lnTo>
                  <a:lnTo>
                    <a:pt x="1102" y="1366"/>
                  </a:lnTo>
                  <a:lnTo>
                    <a:pt x="1102" y="1398"/>
                  </a:lnTo>
                  <a:lnTo>
                    <a:pt x="1104" y="1391"/>
                  </a:lnTo>
                  <a:lnTo>
                    <a:pt x="1104" y="1398"/>
                  </a:lnTo>
                  <a:lnTo>
                    <a:pt x="1105" y="1420"/>
                  </a:lnTo>
                  <a:lnTo>
                    <a:pt x="1105" y="1385"/>
                  </a:lnTo>
                  <a:lnTo>
                    <a:pt x="1105" y="1365"/>
                  </a:lnTo>
                  <a:lnTo>
                    <a:pt x="1106" y="1363"/>
                  </a:lnTo>
                  <a:lnTo>
                    <a:pt x="1106" y="1381"/>
                  </a:lnTo>
                  <a:lnTo>
                    <a:pt x="1107" y="1373"/>
                  </a:lnTo>
                  <a:lnTo>
                    <a:pt x="1107" y="1385"/>
                  </a:lnTo>
                  <a:lnTo>
                    <a:pt x="1108" y="1410"/>
                  </a:lnTo>
                  <a:lnTo>
                    <a:pt x="1108" y="1421"/>
                  </a:lnTo>
                  <a:lnTo>
                    <a:pt x="1110" y="1400"/>
                  </a:lnTo>
                  <a:lnTo>
                    <a:pt x="1110" y="1349"/>
                  </a:lnTo>
                  <a:lnTo>
                    <a:pt x="1111" y="1300"/>
                  </a:lnTo>
                  <a:lnTo>
                    <a:pt x="1111" y="1294"/>
                  </a:lnTo>
                  <a:lnTo>
                    <a:pt x="1112" y="1304"/>
                  </a:lnTo>
                  <a:lnTo>
                    <a:pt x="1112" y="1342"/>
                  </a:lnTo>
                  <a:lnTo>
                    <a:pt x="1113" y="1356"/>
                  </a:lnTo>
                  <a:lnTo>
                    <a:pt x="1113" y="1363"/>
                  </a:lnTo>
                  <a:lnTo>
                    <a:pt x="1114" y="1359"/>
                  </a:lnTo>
                  <a:lnTo>
                    <a:pt x="1114" y="1349"/>
                  </a:lnTo>
                  <a:lnTo>
                    <a:pt x="1116" y="1347"/>
                  </a:lnTo>
                  <a:lnTo>
                    <a:pt x="1116" y="1361"/>
                  </a:lnTo>
                  <a:lnTo>
                    <a:pt x="1116" y="1348"/>
                  </a:lnTo>
                  <a:lnTo>
                    <a:pt x="1117" y="1321"/>
                  </a:lnTo>
                  <a:lnTo>
                    <a:pt x="1117" y="1297"/>
                  </a:lnTo>
                  <a:lnTo>
                    <a:pt x="1118" y="1302"/>
                  </a:lnTo>
                  <a:lnTo>
                    <a:pt x="1118" y="1307"/>
                  </a:lnTo>
                  <a:lnTo>
                    <a:pt x="1119" y="1320"/>
                  </a:lnTo>
                  <a:lnTo>
                    <a:pt x="1119" y="1307"/>
                  </a:lnTo>
                  <a:lnTo>
                    <a:pt x="1120" y="1314"/>
                  </a:lnTo>
                  <a:lnTo>
                    <a:pt x="1120" y="1335"/>
                  </a:lnTo>
                  <a:lnTo>
                    <a:pt x="1121" y="1339"/>
                  </a:lnTo>
                  <a:lnTo>
                    <a:pt x="1121" y="1289"/>
                  </a:lnTo>
                  <a:lnTo>
                    <a:pt x="1123" y="1285"/>
                  </a:lnTo>
                  <a:lnTo>
                    <a:pt x="1123" y="1297"/>
                  </a:lnTo>
                  <a:lnTo>
                    <a:pt x="1124" y="1212"/>
                  </a:lnTo>
                  <a:lnTo>
                    <a:pt x="1124" y="1128"/>
                  </a:lnTo>
                  <a:lnTo>
                    <a:pt x="1125" y="1115"/>
                  </a:lnTo>
                  <a:lnTo>
                    <a:pt x="1125" y="1162"/>
                  </a:lnTo>
                  <a:lnTo>
                    <a:pt x="1126" y="1225"/>
                  </a:lnTo>
                  <a:lnTo>
                    <a:pt x="1126" y="1268"/>
                  </a:lnTo>
                  <a:lnTo>
                    <a:pt x="1127" y="1272"/>
                  </a:lnTo>
                  <a:lnTo>
                    <a:pt x="1127" y="1281"/>
                  </a:lnTo>
                  <a:lnTo>
                    <a:pt x="1127" y="1276"/>
                  </a:lnTo>
                  <a:lnTo>
                    <a:pt x="1129" y="1297"/>
                  </a:lnTo>
                  <a:lnTo>
                    <a:pt x="1129" y="1339"/>
                  </a:lnTo>
                  <a:lnTo>
                    <a:pt x="1130" y="1344"/>
                  </a:lnTo>
                  <a:lnTo>
                    <a:pt x="1130" y="1303"/>
                  </a:lnTo>
                  <a:lnTo>
                    <a:pt x="1131" y="1291"/>
                  </a:lnTo>
                  <a:lnTo>
                    <a:pt x="1131" y="1289"/>
                  </a:lnTo>
                  <a:lnTo>
                    <a:pt x="1132" y="1290"/>
                  </a:lnTo>
                  <a:lnTo>
                    <a:pt x="1132" y="1317"/>
                  </a:lnTo>
                  <a:lnTo>
                    <a:pt x="1133" y="1366"/>
                  </a:lnTo>
                  <a:lnTo>
                    <a:pt x="1133" y="1342"/>
                  </a:lnTo>
                  <a:lnTo>
                    <a:pt x="1134" y="1304"/>
                  </a:lnTo>
                  <a:lnTo>
                    <a:pt x="1134" y="1295"/>
                  </a:lnTo>
                  <a:lnTo>
                    <a:pt x="1136" y="1287"/>
                  </a:lnTo>
                  <a:lnTo>
                    <a:pt x="1136" y="1289"/>
                  </a:lnTo>
                  <a:lnTo>
                    <a:pt x="1137" y="1329"/>
                  </a:lnTo>
                  <a:lnTo>
                    <a:pt x="1137" y="1330"/>
                  </a:lnTo>
                  <a:lnTo>
                    <a:pt x="1138" y="1271"/>
                  </a:lnTo>
                  <a:lnTo>
                    <a:pt x="1138" y="1245"/>
                  </a:lnTo>
                  <a:lnTo>
                    <a:pt x="1139" y="1262"/>
                  </a:lnTo>
                  <a:lnTo>
                    <a:pt x="1139" y="1279"/>
                  </a:lnTo>
                  <a:lnTo>
                    <a:pt x="1139" y="1289"/>
                  </a:lnTo>
                  <a:lnTo>
                    <a:pt x="1140" y="1281"/>
                  </a:lnTo>
                  <a:lnTo>
                    <a:pt x="1140" y="1288"/>
                  </a:lnTo>
                  <a:lnTo>
                    <a:pt x="1142" y="1283"/>
                  </a:lnTo>
                  <a:lnTo>
                    <a:pt x="1142" y="1240"/>
                  </a:lnTo>
                  <a:lnTo>
                    <a:pt x="1143" y="1225"/>
                  </a:lnTo>
                  <a:lnTo>
                    <a:pt x="1143" y="1245"/>
                  </a:lnTo>
                  <a:lnTo>
                    <a:pt x="1144" y="1290"/>
                  </a:lnTo>
                  <a:lnTo>
                    <a:pt x="1144" y="1326"/>
                  </a:lnTo>
                  <a:lnTo>
                    <a:pt x="1145" y="1341"/>
                  </a:lnTo>
                  <a:lnTo>
                    <a:pt x="1145" y="1328"/>
                  </a:lnTo>
                  <a:lnTo>
                    <a:pt x="1146" y="1316"/>
                  </a:lnTo>
                  <a:lnTo>
                    <a:pt x="1146" y="1321"/>
                  </a:lnTo>
                  <a:lnTo>
                    <a:pt x="1147" y="1318"/>
                  </a:lnTo>
                  <a:lnTo>
                    <a:pt x="1147" y="1321"/>
                  </a:lnTo>
                  <a:lnTo>
                    <a:pt x="1149" y="1313"/>
                  </a:lnTo>
                  <a:lnTo>
                    <a:pt x="1149" y="1313"/>
                  </a:lnTo>
                  <a:lnTo>
                    <a:pt x="1150" y="1331"/>
                  </a:lnTo>
                  <a:lnTo>
                    <a:pt x="1150" y="1365"/>
                  </a:lnTo>
                  <a:lnTo>
                    <a:pt x="1151" y="1337"/>
                  </a:lnTo>
                  <a:lnTo>
                    <a:pt x="1151" y="1310"/>
                  </a:lnTo>
                  <a:lnTo>
                    <a:pt x="1152" y="1273"/>
                  </a:lnTo>
                  <a:lnTo>
                    <a:pt x="1152" y="1259"/>
                  </a:lnTo>
                  <a:lnTo>
                    <a:pt x="1153" y="1264"/>
                  </a:lnTo>
                  <a:lnTo>
                    <a:pt x="1153" y="1279"/>
                  </a:lnTo>
                  <a:lnTo>
                    <a:pt x="1153" y="1323"/>
                  </a:lnTo>
                  <a:lnTo>
                    <a:pt x="1155" y="1330"/>
                  </a:lnTo>
                  <a:lnTo>
                    <a:pt x="1155" y="1347"/>
                  </a:lnTo>
                  <a:lnTo>
                    <a:pt x="1156" y="1343"/>
                  </a:lnTo>
                  <a:lnTo>
                    <a:pt x="1156" y="1368"/>
                  </a:lnTo>
                  <a:lnTo>
                    <a:pt x="1157" y="1352"/>
                  </a:lnTo>
                  <a:lnTo>
                    <a:pt x="1157" y="1333"/>
                  </a:lnTo>
                  <a:lnTo>
                    <a:pt x="1158" y="1335"/>
                  </a:lnTo>
                  <a:lnTo>
                    <a:pt x="1158" y="1365"/>
                  </a:lnTo>
                  <a:lnTo>
                    <a:pt x="1159" y="1359"/>
                  </a:lnTo>
                  <a:lnTo>
                    <a:pt x="1159" y="1360"/>
                  </a:lnTo>
                  <a:lnTo>
                    <a:pt x="1160" y="1385"/>
                  </a:lnTo>
                  <a:lnTo>
                    <a:pt x="1160" y="1341"/>
                  </a:lnTo>
                  <a:lnTo>
                    <a:pt x="1162" y="1322"/>
                  </a:lnTo>
                  <a:lnTo>
                    <a:pt x="1162" y="1324"/>
                  </a:lnTo>
                  <a:lnTo>
                    <a:pt x="1163" y="1337"/>
                  </a:lnTo>
                  <a:lnTo>
                    <a:pt x="1163" y="1331"/>
                  </a:lnTo>
                  <a:lnTo>
                    <a:pt x="1164" y="1348"/>
                  </a:lnTo>
                  <a:lnTo>
                    <a:pt x="1164" y="1352"/>
                  </a:lnTo>
                  <a:lnTo>
                    <a:pt x="1165" y="1317"/>
                  </a:lnTo>
                  <a:lnTo>
                    <a:pt x="1165" y="1305"/>
                  </a:lnTo>
                  <a:lnTo>
                    <a:pt x="1166" y="1320"/>
                  </a:lnTo>
                  <a:lnTo>
                    <a:pt x="1166" y="1333"/>
                  </a:lnTo>
                  <a:lnTo>
                    <a:pt x="1168" y="1334"/>
                  </a:lnTo>
                  <a:lnTo>
                    <a:pt x="1168" y="1340"/>
                  </a:lnTo>
                  <a:lnTo>
                    <a:pt x="1168" y="1339"/>
                  </a:lnTo>
                  <a:lnTo>
                    <a:pt x="1169" y="1362"/>
                  </a:lnTo>
                  <a:lnTo>
                    <a:pt x="1169" y="1412"/>
                  </a:lnTo>
                  <a:lnTo>
                    <a:pt x="1170" y="1395"/>
                  </a:lnTo>
                  <a:lnTo>
                    <a:pt x="1170" y="1374"/>
                  </a:lnTo>
                  <a:lnTo>
                    <a:pt x="1171" y="1359"/>
                  </a:lnTo>
                  <a:lnTo>
                    <a:pt x="1171" y="1344"/>
                  </a:lnTo>
                  <a:lnTo>
                    <a:pt x="1172" y="1361"/>
                  </a:lnTo>
                  <a:lnTo>
                    <a:pt x="1172" y="1373"/>
                  </a:lnTo>
                  <a:lnTo>
                    <a:pt x="1173" y="1381"/>
                  </a:lnTo>
                  <a:lnTo>
                    <a:pt x="1173" y="1376"/>
                  </a:lnTo>
                  <a:lnTo>
                    <a:pt x="1175" y="1372"/>
                  </a:lnTo>
                  <a:lnTo>
                    <a:pt x="1175" y="1371"/>
                  </a:lnTo>
                  <a:lnTo>
                    <a:pt x="1176" y="1389"/>
                  </a:lnTo>
                  <a:lnTo>
                    <a:pt x="1176" y="1354"/>
                  </a:lnTo>
                  <a:lnTo>
                    <a:pt x="1177" y="1303"/>
                  </a:lnTo>
                  <a:lnTo>
                    <a:pt x="1177" y="1291"/>
                  </a:lnTo>
                  <a:lnTo>
                    <a:pt x="1178" y="1329"/>
                  </a:lnTo>
                  <a:lnTo>
                    <a:pt x="1178" y="1375"/>
                  </a:lnTo>
                  <a:lnTo>
                    <a:pt x="1179" y="1365"/>
                  </a:lnTo>
                  <a:lnTo>
                    <a:pt x="1179" y="1352"/>
                  </a:lnTo>
                  <a:lnTo>
                    <a:pt x="1181" y="1344"/>
                  </a:lnTo>
                  <a:lnTo>
                    <a:pt x="1181" y="1356"/>
                  </a:lnTo>
                  <a:lnTo>
                    <a:pt x="1182" y="1378"/>
                  </a:lnTo>
                  <a:lnTo>
                    <a:pt x="1182" y="1367"/>
                  </a:lnTo>
                  <a:lnTo>
                    <a:pt x="1183" y="1348"/>
                  </a:lnTo>
                  <a:lnTo>
                    <a:pt x="1183" y="1344"/>
                  </a:lnTo>
                  <a:lnTo>
                    <a:pt x="1184" y="1360"/>
                  </a:lnTo>
                  <a:lnTo>
                    <a:pt x="1184" y="1380"/>
                  </a:lnTo>
                  <a:lnTo>
                    <a:pt x="1185" y="1408"/>
                  </a:lnTo>
                  <a:lnTo>
                    <a:pt x="1185" y="1420"/>
                  </a:lnTo>
                  <a:lnTo>
                    <a:pt x="1185" y="1413"/>
                  </a:lnTo>
                  <a:lnTo>
                    <a:pt x="1186" y="1402"/>
                  </a:lnTo>
                  <a:lnTo>
                    <a:pt x="1186" y="1408"/>
                  </a:lnTo>
                  <a:lnTo>
                    <a:pt x="1188" y="1400"/>
                  </a:lnTo>
                  <a:lnTo>
                    <a:pt x="1188" y="1380"/>
                  </a:lnTo>
                  <a:lnTo>
                    <a:pt x="1189" y="1361"/>
                  </a:lnTo>
                  <a:lnTo>
                    <a:pt x="1189" y="1368"/>
                  </a:lnTo>
                  <a:lnTo>
                    <a:pt x="1190" y="1376"/>
                  </a:lnTo>
                  <a:lnTo>
                    <a:pt x="1190" y="1389"/>
                  </a:lnTo>
                  <a:lnTo>
                    <a:pt x="1191" y="1387"/>
                  </a:lnTo>
                  <a:lnTo>
                    <a:pt x="1191" y="1365"/>
                  </a:lnTo>
                  <a:lnTo>
                    <a:pt x="1192" y="1347"/>
                  </a:lnTo>
                  <a:lnTo>
                    <a:pt x="1192" y="1336"/>
                  </a:lnTo>
                  <a:lnTo>
                    <a:pt x="1194" y="1316"/>
                  </a:lnTo>
                  <a:lnTo>
                    <a:pt x="1194" y="1301"/>
                  </a:lnTo>
                  <a:lnTo>
                    <a:pt x="1195" y="1291"/>
                  </a:lnTo>
                  <a:lnTo>
                    <a:pt x="1195" y="1294"/>
                  </a:lnTo>
                  <a:lnTo>
                    <a:pt x="1196" y="1296"/>
                  </a:lnTo>
                  <a:lnTo>
                    <a:pt x="1196" y="1296"/>
                  </a:lnTo>
                  <a:lnTo>
                    <a:pt x="1197" y="1290"/>
                  </a:lnTo>
                  <a:lnTo>
                    <a:pt x="1197" y="1291"/>
                  </a:lnTo>
                  <a:lnTo>
                    <a:pt x="1198" y="1294"/>
                  </a:lnTo>
                  <a:lnTo>
                    <a:pt x="1198" y="1310"/>
                  </a:lnTo>
                  <a:lnTo>
                    <a:pt x="1199" y="1320"/>
                  </a:lnTo>
                  <a:lnTo>
                    <a:pt x="1199" y="1337"/>
                  </a:lnTo>
                  <a:lnTo>
                    <a:pt x="1201" y="1344"/>
                  </a:lnTo>
                  <a:lnTo>
                    <a:pt x="1201" y="1341"/>
                  </a:lnTo>
                  <a:lnTo>
                    <a:pt x="1202" y="1341"/>
                  </a:lnTo>
                  <a:lnTo>
                    <a:pt x="1202" y="1318"/>
                  </a:lnTo>
                  <a:lnTo>
                    <a:pt x="1203" y="1307"/>
                  </a:lnTo>
                  <a:lnTo>
                    <a:pt x="1203" y="1311"/>
                  </a:lnTo>
                  <a:lnTo>
                    <a:pt x="1204" y="1352"/>
                  </a:lnTo>
                  <a:lnTo>
                    <a:pt x="1204" y="1359"/>
                  </a:lnTo>
                  <a:lnTo>
                    <a:pt x="1205" y="1346"/>
                  </a:lnTo>
                  <a:lnTo>
                    <a:pt x="1205" y="1346"/>
                  </a:lnTo>
                  <a:lnTo>
                    <a:pt x="1205" y="1382"/>
                  </a:lnTo>
                  <a:lnTo>
                    <a:pt x="1207" y="1411"/>
                  </a:lnTo>
                  <a:lnTo>
                    <a:pt x="1207" y="1384"/>
                  </a:lnTo>
                  <a:lnTo>
                    <a:pt x="1208" y="1365"/>
                  </a:lnTo>
                  <a:lnTo>
                    <a:pt x="1208" y="1352"/>
                  </a:lnTo>
                  <a:lnTo>
                    <a:pt x="1209" y="1347"/>
                  </a:lnTo>
                  <a:lnTo>
                    <a:pt x="1209" y="1354"/>
                  </a:lnTo>
                  <a:lnTo>
                    <a:pt x="1210" y="1395"/>
                  </a:lnTo>
                  <a:lnTo>
                    <a:pt x="1210" y="1401"/>
                  </a:lnTo>
                  <a:lnTo>
                    <a:pt x="1211" y="1372"/>
                  </a:lnTo>
                  <a:lnTo>
                    <a:pt x="1211" y="1371"/>
                  </a:lnTo>
                  <a:lnTo>
                    <a:pt x="1212" y="1373"/>
                  </a:lnTo>
                  <a:lnTo>
                    <a:pt x="1212" y="1378"/>
                  </a:lnTo>
                  <a:lnTo>
                    <a:pt x="1214" y="1374"/>
                  </a:lnTo>
                  <a:lnTo>
                    <a:pt x="1214" y="1359"/>
                  </a:lnTo>
                  <a:lnTo>
                    <a:pt x="1215" y="1356"/>
                  </a:lnTo>
                  <a:lnTo>
                    <a:pt x="1215" y="1366"/>
                  </a:lnTo>
                  <a:lnTo>
                    <a:pt x="1216" y="1376"/>
                  </a:lnTo>
                  <a:lnTo>
                    <a:pt x="1216" y="1378"/>
                  </a:lnTo>
                  <a:lnTo>
                    <a:pt x="1217" y="1361"/>
                  </a:lnTo>
                  <a:lnTo>
                    <a:pt x="1217" y="1343"/>
                  </a:lnTo>
                  <a:lnTo>
                    <a:pt x="1218" y="1341"/>
                  </a:lnTo>
                  <a:lnTo>
                    <a:pt x="1218" y="1344"/>
                  </a:lnTo>
                  <a:lnTo>
                    <a:pt x="1220" y="1337"/>
                  </a:lnTo>
                  <a:lnTo>
                    <a:pt x="1220" y="1326"/>
                  </a:lnTo>
                  <a:lnTo>
                    <a:pt x="1221" y="1323"/>
                  </a:lnTo>
                  <a:lnTo>
                    <a:pt x="1221" y="1329"/>
                  </a:lnTo>
                  <a:lnTo>
                    <a:pt x="1222" y="1352"/>
                  </a:lnTo>
                  <a:lnTo>
                    <a:pt x="1222" y="1362"/>
                  </a:lnTo>
                  <a:lnTo>
                    <a:pt x="1223" y="1353"/>
                  </a:lnTo>
                  <a:lnTo>
                    <a:pt x="1223" y="1333"/>
                  </a:lnTo>
                  <a:lnTo>
                    <a:pt x="1224" y="1329"/>
                  </a:lnTo>
                  <a:lnTo>
                    <a:pt x="1224" y="1310"/>
                  </a:lnTo>
                  <a:lnTo>
                    <a:pt x="1226" y="1277"/>
                  </a:lnTo>
                  <a:lnTo>
                    <a:pt x="1226" y="1252"/>
                  </a:lnTo>
                  <a:lnTo>
                    <a:pt x="1227" y="1257"/>
                  </a:lnTo>
                  <a:lnTo>
                    <a:pt x="1227" y="1291"/>
                  </a:lnTo>
                  <a:lnTo>
                    <a:pt x="1228" y="1333"/>
                  </a:lnTo>
                  <a:lnTo>
                    <a:pt x="1228" y="1361"/>
                  </a:lnTo>
                  <a:lnTo>
                    <a:pt x="1229" y="1327"/>
                  </a:lnTo>
                  <a:lnTo>
                    <a:pt x="1229" y="1296"/>
                  </a:lnTo>
                  <a:lnTo>
                    <a:pt x="1230" y="1304"/>
                  </a:lnTo>
                  <a:lnTo>
                    <a:pt x="1230" y="1330"/>
                  </a:lnTo>
                  <a:lnTo>
                    <a:pt x="1231" y="1353"/>
                  </a:lnTo>
                  <a:lnTo>
                    <a:pt x="1231" y="1356"/>
                  </a:lnTo>
                  <a:lnTo>
                    <a:pt x="1233" y="1354"/>
                  </a:lnTo>
                  <a:lnTo>
                    <a:pt x="1233" y="1355"/>
                  </a:lnTo>
                  <a:lnTo>
                    <a:pt x="1233" y="1356"/>
                  </a:lnTo>
                  <a:lnTo>
                    <a:pt x="1234" y="1355"/>
                  </a:lnTo>
                  <a:lnTo>
                    <a:pt x="1234" y="1353"/>
                  </a:lnTo>
                  <a:lnTo>
                    <a:pt x="1235" y="1362"/>
                  </a:lnTo>
                  <a:lnTo>
                    <a:pt x="1235" y="1384"/>
                  </a:lnTo>
                  <a:lnTo>
                    <a:pt x="1236" y="1365"/>
                  </a:lnTo>
                  <a:lnTo>
                    <a:pt x="1236" y="1371"/>
                  </a:lnTo>
                  <a:lnTo>
                    <a:pt x="1237" y="1382"/>
                  </a:lnTo>
                  <a:lnTo>
                    <a:pt x="1237" y="1404"/>
                  </a:lnTo>
                  <a:lnTo>
                    <a:pt x="1239" y="1376"/>
                  </a:lnTo>
                  <a:lnTo>
                    <a:pt x="1239" y="1373"/>
                  </a:lnTo>
                  <a:lnTo>
                    <a:pt x="1240" y="1382"/>
                  </a:lnTo>
                  <a:lnTo>
                    <a:pt x="1240" y="1387"/>
                  </a:lnTo>
                  <a:lnTo>
                    <a:pt x="1241" y="1378"/>
                  </a:lnTo>
                  <a:lnTo>
                    <a:pt x="1241" y="1389"/>
                  </a:lnTo>
                  <a:lnTo>
                    <a:pt x="1242" y="1392"/>
                  </a:lnTo>
                  <a:lnTo>
                    <a:pt x="1242" y="1397"/>
                  </a:lnTo>
                  <a:lnTo>
                    <a:pt x="1243" y="1387"/>
                  </a:lnTo>
                  <a:lnTo>
                    <a:pt x="1243" y="1402"/>
                  </a:lnTo>
                  <a:lnTo>
                    <a:pt x="1244" y="1395"/>
                  </a:lnTo>
                  <a:lnTo>
                    <a:pt x="1244" y="1381"/>
                  </a:lnTo>
                  <a:lnTo>
                    <a:pt x="1246" y="1372"/>
                  </a:lnTo>
                  <a:lnTo>
                    <a:pt x="1246" y="1380"/>
                  </a:lnTo>
                  <a:lnTo>
                    <a:pt x="1247" y="1362"/>
                  </a:lnTo>
                  <a:lnTo>
                    <a:pt x="1247" y="1342"/>
                  </a:lnTo>
                  <a:lnTo>
                    <a:pt x="1248" y="1326"/>
                  </a:lnTo>
                  <a:lnTo>
                    <a:pt x="1248" y="1329"/>
                  </a:lnTo>
                  <a:lnTo>
                    <a:pt x="1249" y="1349"/>
                  </a:lnTo>
                  <a:lnTo>
                    <a:pt x="1249" y="1342"/>
                  </a:lnTo>
                  <a:lnTo>
                    <a:pt x="1250" y="1356"/>
                  </a:lnTo>
                  <a:lnTo>
                    <a:pt x="1250" y="1384"/>
                  </a:lnTo>
                  <a:lnTo>
                    <a:pt x="1252" y="1356"/>
                  </a:lnTo>
                  <a:lnTo>
                    <a:pt x="1252" y="1328"/>
                  </a:lnTo>
                  <a:lnTo>
                    <a:pt x="1253" y="1324"/>
                  </a:lnTo>
                  <a:lnTo>
                    <a:pt x="1253" y="1339"/>
                  </a:lnTo>
                  <a:lnTo>
                    <a:pt x="1254" y="1376"/>
                  </a:lnTo>
                  <a:lnTo>
                    <a:pt x="1254" y="1400"/>
                  </a:lnTo>
                  <a:lnTo>
                    <a:pt x="1255" y="1387"/>
                  </a:lnTo>
                  <a:lnTo>
                    <a:pt x="1255" y="1369"/>
                  </a:lnTo>
                  <a:lnTo>
                    <a:pt x="1256" y="1363"/>
                  </a:lnTo>
                  <a:lnTo>
                    <a:pt x="1256" y="1361"/>
                  </a:lnTo>
                  <a:lnTo>
                    <a:pt x="1257" y="1358"/>
                  </a:lnTo>
                  <a:lnTo>
                    <a:pt x="1257" y="1354"/>
                  </a:lnTo>
                  <a:lnTo>
                    <a:pt x="1259" y="1363"/>
                  </a:lnTo>
                  <a:lnTo>
                    <a:pt x="1259" y="1356"/>
                  </a:lnTo>
                  <a:lnTo>
                    <a:pt x="1260" y="1335"/>
                  </a:lnTo>
                  <a:lnTo>
                    <a:pt x="1260" y="1336"/>
                  </a:lnTo>
                  <a:lnTo>
                    <a:pt x="1261" y="1349"/>
                  </a:lnTo>
                  <a:lnTo>
                    <a:pt x="1261" y="1358"/>
                  </a:lnTo>
                  <a:lnTo>
                    <a:pt x="1262" y="1349"/>
                  </a:lnTo>
                  <a:lnTo>
                    <a:pt x="1262" y="1342"/>
                  </a:lnTo>
                  <a:lnTo>
                    <a:pt x="1263" y="1349"/>
                  </a:lnTo>
                  <a:lnTo>
                    <a:pt x="1263" y="1362"/>
                  </a:lnTo>
                  <a:lnTo>
                    <a:pt x="1265" y="1380"/>
                  </a:lnTo>
                  <a:lnTo>
                    <a:pt x="1265" y="1381"/>
                  </a:lnTo>
                  <a:lnTo>
                    <a:pt x="1266" y="1358"/>
                  </a:lnTo>
                  <a:lnTo>
                    <a:pt x="1266" y="1352"/>
                  </a:lnTo>
                  <a:lnTo>
                    <a:pt x="1267" y="1356"/>
                  </a:lnTo>
                  <a:lnTo>
                    <a:pt x="1267" y="1385"/>
                  </a:lnTo>
                  <a:lnTo>
                    <a:pt x="1268" y="1394"/>
                  </a:lnTo>
                  <a:lnTo>
                    <a:pt x="1268" y="1388"/>
                  </a:lnTo>
                  <a:lnTo>
                    <a:pt x="1269" y="1391"/>
                  </a:lnTo>
                  <a:lnTo>
                    <a:pt x="1269" y="1394"/>
                  </a:lnTo>
                  <a:lnTo>
                    <a:pt x="1270" y="1400"/>
                  </a:lnTo>
                  <a:lnTo>
                    <a:pt x="1270" y="1397"/>
                  </a:lnTo>
                  <a:lnTo>
                    <a:pt x="1272" y="1375"/>
                  </a:lnTo>
                  <a:lnTo>
                    <a:pt x="1272" y="1359"/>
                  </a:lnTo>
                  <a:lnTo>
                    <a:pt x="1273" y="1342"/>
                  </a:lnTo>
                  <a:lnTo>
                    <a:pt x="1273" y="1344"/>
                  </a:lnTo>
                  <a:lnTo>
                    <a:pt x="1274" y="1356"/>
                  </a:lnTo>
                  <a:lnTo>
                    <a:pt x="1274" y="1343"/>
                  </a:lnTo>
                  <a:lnTo>
                    <a:pt x="1275" y="1340"/>
                  </a:lnTo>
                  <a:lnTo>
                    <a:pt x="1275" y="1324"/>
                  </a:lnTo>
                  <a:lnTo>
                    <a:pt x="1276" y="1300"/>
                  </a:lnTo>
                  <a:lnTo>
                    <a:pt x="1276" y="1288"/>
                  </a:lnTo>
                  <a:lnTo>
                    <a:pt x="1278" y="1317"/>
                  </a:lnTo>
                  <a:lnTo>
                    <a:pt x="1278" y="1317"/>
                  </a:lnTo>
                  <a:lnTo>
                    <a:pt x="1279" y="1315"/>
                  </a:lnTo>
                  <a:lnTo>
                    <a:pt x="1279" y="1322"/>
                  </a:lnTo>
                  <a:lnTo>
                    <a:pt x="1280" y="1355"/>
                  </a:lnTo>
                  <a:lnTo>
                    <a:pt x="1280" y="1347"/>
                  </a:lnTo>
                  <a:lnTo>
                    <a:pt x="1281" y="1336"/>
                  </a:lnTo>
                  <a:lnTo>
                    <a:pt x="1281" y="1330"/>
                  </a:lnTo>
                  <a:lnTo>
                    <a:pt x="1282" y="1326"/>
                  </a:lnTo>
                  <a:lnTo>
                    <a:pt x="1282" y="1336"/>
                  </a:lnTo>
                  <a:lnTo>
                    <a:pt x="1283" y="1329"/>
                  </a:lnTo>
                  <a:lnTo>
                    <a:pt x="1283" y="1304"/>
                  </a:lnTo>
                  <a:lnTo>
                    <a:pt x="1285" y="1295"/>
                  </a:lnTo>
                  <a:lnTo>
                    <a:pt x="1285" y="1298"/>
                  </a:lnTo>
                  <a:lnTo>
                    <a:pt x="1286" y="1326"/>
                  </a:lnTo>
                  <a:lnTo>
                    <a:pt x="1286" y="1333"/>
                  </a:lnTo>
                  <a:lnTo>
                    <a:pt x="1287" y="1324"/>
                  </a:lnTo>
                  <a:lnTo>
                    <a:pt x="1287" y="1327"/>
                  </a:lnTo>
                  <a:lnTo>
                    <a:pt x="1288" y="1334"/>
                  </a:lnTo>
                  <a:lnTo>
                    <a:pt x="1288" y="1333"/>
                  </a:lnTo>
                  <a:lnTo>
                    <a:pt x="1289" y="1337"/>
                  </a:lnTo>
                  <a:lnTo>
                    <a:pt x="1289" y="1331"/>
                  </a:lnTo>
                  <a:lnTo>
                    <a:pt x="1291" y="1341"/>
                  </a:lnTo>
                  <a:lnTo>
                    <a:pt x="1291" y="1341"/>
                  </a:lnTo>
                  <a:lnTo>
                    <a:pt x="1292" y="1316"/>
                  </a:lnTo>
                  <a:lnTo>
                    <a:pt x="1292" y="1314"/>
                  </a:lnTo>
                  <a:lnTo>
                    <a:pt x="1293" y="1349"/>
                  </a:lnTo>
                  <a:lnTo>
                    <a:pt x="1293" y="1360"/>
                  </a:lnTo>
                  <a:lnTo>
                    <a:pt x="1293" y="1362"/>
                  </a:lnTo>
                  <a:lnTo>
                    <a:pt x="1294" y="1361"/>
                  </a:lnTo>
                  <a:lnTo>
                    <a:pt x="1294" y="1368"/>
                  </a:lnTo>
                  <a:lnTo>
                    <a:pt x="1294" y="1391"/>
                  </a:lnTo>
                  <a:lnTo>
                    <a:pt x="1295" y="1380"/>
                  </a:lnTo>
                  <a:lnTo>
                    <a:pt x="1295" y="1371"/>
                  </a:lnTo>
                  <a:lnTo>
                    <a:pt x="1295" y="1363"/>
                  </a:lnTo>
                  <a:lnTo>
                    <a:pt x="1296" y="1346"/>
                  </a:lnTo>
                  <a:lnTo>
                    <a:pt x="1296" y="1335"/>
                  </a:lnTo>
                  <a:lnTo>
                    <a:pt x="1296" y="1327"/>
                  </a:lnTo>
                  <a:lnTo>
                    <a:pt x="1298" y="1328"/>
                  </a:lnTo>
                  <a:lnTo>
                    <a:pt x="1298" y="1343"/>
                  </a:lnTo>
                  <a:lnTo>
                    <a:pt x="1298" y="1358"/>
                  </a:lnTo>
                  <a:lnTo>
                    <a:pt x="1299" y="1368"/>
                  </a:lnTo>
                  <a:lnTo>
                    <a:pt x="1299" y="1347"/>
                  </a:lnTo>
                  <a:lnTo>
                    <a:pt x="1299" y="1335"/>
                  </a:lnTo>
                  <a:lnTo>
                    <a:pt x="1300" y="1329"/>
                  </a:lnTo>
                  <a:lnTo>
                    <a:pt x="1300" y="1317"/>
                  </a:lnTo>
                  <a:lnTo>
                    <a:pt x="1300" y="1323"/>
                  </a:lnTo>
                  <a:lnTo>
                    <a:pt x="1301" y="1346"/>
                  </a:lnTo>
                  <a:lnTo>
                    <a:pt x="1301" y="1342"/>
                  </a:lnTo>
                  <a:lnTo>
                    <a:pt x="1301" y="1337"/>
                  </a:lnTo>
                  <a:lnTo>
                    <a:pt x="1302" y="1339"/>
                  </a:lnTo>
                  <a:lnTo>
                    <a:pt x="1302" y="1336"/>
                  </a:lnTo>
                  <a:lnTo>
                    <a:pt x="1302" y="1336"/>
                  </a:lnTo>
                  <a:lnTo>
                    <a:pt x="1304" y="1341"/>
                  </a:lnTo>
                  <a:lnTo>
                    <a:pt x="1304" y="1346"/>
                  </a:lnTo>
                  <a:lnTo>
                    <a:pt x="1304" y="1334"/>
                  </a:lnTo>
                  <a:lnTo>
                    <a:pt x="1305" y="1331"/>
                  </a:lnTo>
                  <a:lnTo>
                    <a:pt x="1305" y="1327"/>
                  </a:lnTo>
                  <a:lnTo>
                    <a:pt x="1305" y="1324"/>
                  </a:lnTo>
                  <a:lnTo>
                    <a:pt x="1306" y="1329"/>
                  </a:lnTo>
                  <a:lnTo>
                    <a:pt x="1306" y="1355"/>
                  </a:lnTo>
                  <a:lnTo>
                    <a:pt x="1306" y="1366"/>
                  </a:lnTo>
                  <a:lnTo>
                    <a:pt x="1307" y="1368"/>
                  </a:lnTo>
                  <a:lnTo>
                    <a:pt x="1307" y="1359"/>
                  </a:lnTo>
                  <a:lnTo>
                    <a:pt x="1307" y="1341"/>
                  </a:lnTo>
                  <a:lnTo>
                    <a:pt x="1308" y="1334"/>
                  </a:lnTo>
                  <a:lnTo>
                    <a:pt x="1308" y="1349"/>
                  </a:lnTo>
                  <a:lnTo>
                    <a:pt x="1308" y="1375"/>
                  </a:lnTo>
                  <a:lnTo>
                    <a:pt x="1309" y="1358"/>
                  </a:lnTo>
                  <a:lnTo>
                    <a:pt x="1309" y="1315"/>
                  </a:lnTo>
                  <a:lnTo>
                    <a:pt x="1309" y="1247"/>
                  </a:lnTo>
                  <a:lnTo>
                    <a:pt x="1311" y="1180"/>
                  </a:lnTo>
                  <a:lnTo>
                    <a:pt x="1311" y="1139"/>
                  </a:lnTo>
                  <a:lnTo>
                    <a:pt x="1311" y="1127"/>
                  </a:lnTo>
                  <a:lnTo>
                    <a:pt x="1312" y="1135"/>
                  </a:lnTo>
                  <a:lnTo>
                    <a:pt x="1312" y="1191"/>
                  </a:lnTo>
                  <a:lnTo>
                    <a:pt x="1312" y="1249"/>
                  </a:lnTo>
                  <a:lnTo>
                    <a:pt x="1313" y="1300"/>
                  </a:lnTo>
                  <a:lnTo>
                    <a:pt x="1313" y="1323"/>
                  </a:lnTo>
                  <a:lnTo>
                    <a:pt x="1313" y="1331"/>
                  </a:lnTo>
                  <a:lnTo>
                    <a:pt x="1314" y="1341"/>
                  </a:lnTo>
                  <a:lnTo>
                    <a:pt x="1314" y="1359"/>
                  </a:lnTo>
                  <a:lnTo>
                    <a:pt x="1314" y="1371"/>
                  </a:lnTo>
                  <a:lnTo>
                    <a:pt x="1315" y="1365"/>
                  </a:lnTo>
                  <a:lnTo>
                    <a:pt x="1315" y="1344"/>
                  </a:lnTo>
                  <a:lnTo>
                    <a:pt x="1315" y="1333"/>
                  </a:lnTo>
                  <a:lnTo>
                    <a:pt x="1317" y="1335"/>
                  </a:lnTo>
                  <a:lnTo>
                    <a:pt x="1317" y="1341"/>
                  </a:lnTo>
                  <a:lnTo>
                    <a:pt x="1317" y="1347"/>
                  </a:lnTo>
                  <a:lnTo>
                    <a:pt x="1318" y="1353"/>
                  </a:lnTo>
                  <a:lnTo>
                    <a:pt x="1318" y="1360"/>
                  </a:lnTo>
                  <a:lnTo>
                    <a:pt x="1318" y="1362"/>
                  </a:lnTo>
                  <a:lnTo>
                    <a:pt x="1319" y="1365"/>
                  </a:lnTo>
                  <a:lnTo>
                    <a:pt x="1319" y="1365"/>
                  </a:lnTo>
                  <a:lnTo>
                    <a:pt x="1319" y="1358"/>
                  </a:lnTo>
                  <a:lnTo>
                    <a:pt x="1320" y="1358"/>
                  </a:lnTo>
                  <a:lnTo>
                    <a:pt x="1320" y="1375"/>
                  </a:lnTo>
                  <a:lnTo>
                    <a:pt x="1320" y="1381"/>
                  </a:lnTo>
                  <a:lnTo>
                    <a:pt x="1321" y="1381"/>
                  </a:lnTo>
                  <a:lnTo>
                    <a:pt x="1321" y="1373"/>
                  </a:lnTo>
                  <a:lnTo>
                    <a:pt x="1321" y="1373"/>
                  </a:lnTo>
                  <a:lnTo>
                    <a:pt x="1322" y="1384"/>
                  </a:lnTo>
                  <a:lnTo>
                    <a:pt x="1322" y="1381"/>
                  </a:lnTo>
                  <a:lnTo>
                    <a:pt x="1324" y="1376"/>
                  </a:lnTo>
                  <a:lnTo>
                    <a:pt x="1324" y="1369"/>
                  </a:lnTo>
                  <a:lnTo>
                    <a:pt x="1324" y="1372"/>
                  </a:lnTo>
                  <a:lnTo>
                    <a:pt x="1325" y="1368"/>
                  </a:lnTo>
                  <a:lnTo>
                    <a:pt x="1325" y="1358"/>
                  </a:lnTo>
                  <a:lnTo>
                    <a:pt x="1325" y="1363"/>
                  </a:lnTo>
                  <a:lnTo>
                    <a:pt x="1326" y="1372"/>
                  </a:lnTo>
                  <a:lnTo>
                    <a:pt x="1326" y="1379"/>
                  </a:lnTo>
                  <a:lnTo>
                    <a:pt x="1326" y="1380"/>
                  </a:lnTo>
                  <a:lnTo>
                    <a:pt x="1327" y="1369"/>
                  </a:lnTo>
                  <a:lnTo>
                    <a:pt x="1327" y="1361"/>
                  </a:lnTo>
                  <a:lnTo>
                    <a:pt x="1327" y="1366"/>
                  </a:lnTo>
                  <a:lnTo>
                    <a:pt x="1328" y="1353"/>
                  </a:lnTo>
                  <a:lnTo>
                    <a:pt x="1328" y="1352"/>
                  </a:lnTo>
                  <a:lnTo>
                    <a:pt x="1328" y="1361"/>
                  </a:lnTo>
                  <a:lnTo>
                    <a:pt x="1330" y="1378"/>
                  </a:lnTo>
                  <a:lnTo>
                    <a:pt x="1330" y="1372"/>
                  </a:lnTo>
                  <a:lnTo>
                    <a:pt x="1330" y="1373"/>
                  </a:lnTo>
                  <a:lnTo>
                    <a:pt x="1331" y="1355"/>
                  </a:lnTo>
                  <a:lnTo>
                    <a:pt x="1331" y="1360"/>
                  </a:lnTo>
                  <a:lnTo>
                    <a:pt x="1331" y="1382"/>
                  </a:lnTo>
                  <a:lnTo>
                    <a:pt x="1332" y="1398"/>
                  </a:lnTo>
                  <a:lnTo>
                    <a:pt x="1332" y="1381"/>
                  </a:lnTo>
                  <a:lnTo>
                    <a:pt x="1332" y="1359"/>
                  </a:lnTo>
                  <a:lnTo>
                    <a:pt x="1333" y="1350"/>
                  </a:lnTo>
                  <a:lnTo>
                    <a:pt x="1333" y="1348"/>
                  </a:lnTo>
                  <a:lnTo>
                    <a:pt x="1333" y="1335"/>
                  </a:lnTo>
                  <a:lnTo>
                    <a:pt x="1334" y="1339"/>
                  </a:lnTo>
                  <a:lnTo>
                    <a:pt x="1334" y="1341"/>
                  </a:lnTo>
                  <a:lnTo>
                    <a:pt x="1334" y="1337"/>
                  </a:lnTo>
                  <a:lnTo>
                    <a:pt x="1336" y="1341"/>
                  </a:lnTo>
                  <a:lnTo>
                    <a:pt x="1336" y="1349"/>
                  </a:lnTo>
                  <a:lnTo>
                    <a:pt x="1336" y="1341"/>
                  </a:lnTo>
                  <a:lnTo>
                    <a:pt x="1337" y="1343"/>
                  </a:lnTo>
                  <a:lnTo>
                    <a:pt x="1337" y="1354"/>
                  </a:lnTo>
                  <a:lnTo>
                    <a:pt x="1337" y="1337"/>
                  </a:lnTo>
                  <a:lnTo>
                    <a:pt x="1338" y="1341"/>
                  </a:lnTo>
                  <a:lnTo>
                    <a:pt x="1338" y="1354"/>
                  </a:lnTo>
                  <a:lnTo>
                    <a:pt x="1338" y="1373"/>
                  </a:lnTo>
                  <a:lnTo>
                    <a:pt x="1339" y="1385"/>
                  </a:lnTo>
                  <a:lnTo>
                    <a:pt x="1339" y="1393"/>
                  </a:lnTo>
                  <a:lnTo>
                    <a:pt x="1339" y="1386"/>
                  </a:lnTo>
                  <a:lnTo>
                    <a:pt x="1340" y="1386"/>
                  </a:lnTo>
                  <a:lnTo>
                    <a:pt x="1340" y="1391"/>
                  </a:lnTo>
                  <a:lnTo>
                    <a:pt x="1340" y="1382"/>
                  </a:lnTo>
                  <a:lnTo>
                    <a:pt x="1341" y="1372"/>
                  </a:lnTo>
                  <a:lnTo>
                    <a:pt x="1341" y="1356"/>
                  </a:lnTo>
                  <a:lnTo>
                    <a:pt x="1341" y="1354"/>
                  </a:lnTo>
                  <a:lnTo>
                    <a:pt x="1343" y="1360"/>
                  </a:lnTo>
                  <a:lnTo>
                    <a:pt x="1343" y="1369"/>
                  </a:lnTo>
                  <a:lnTo>
                    <a:pt x="1343" y="1371"/>
                  </a:lnTo>
                  <a:lnTo>
                    <a:pt x="1344" y="1359"/>
                  </a:lnTo>
                  <a:lnTo>
                    <a:pt x="1344" y="1353"/>
                  </a:lnTo>
                  <a:lnTo>
                    <a:pt x="1344" y="1372"/>
                  </a:lnTo>
                  <a:lnTo>
                    <a:pt x="1345" y="1387"/>
                  </a:lnTo>
                  <a:lnTo>
                    <a:pt x="1345" y="1385"/>
                  </a:lnTo>
                  <a:lnTo>
                    <a:pt x="1345" y="1367"/>
                  </a:lnTo>
                  <a:lnTo>
                    <a:pt x="1346" y="1360"/>
                  </a:lnTo>
                  <a:lnTo>
                    <a:pt x="1346" y="1372"/>
                  </a:lnTo>
                  <a:lnTo>
                    <a:pt x="1346" y="1397"/>
                  </a:lnTo>
                  <a:lnTo>
                    <a:pt x="1347" y="1420"/>
                  </a:lnTo>
                  <a:lnTo>
                    <a:pt x="1347" y="1419"/>
                  </a:lnTo>
                  <a:lnTo>
                    <a:pt x="1347" y="1392"/>
                  </a:lnTo>
                  <a:lnTo>
                    <a:pt x="1349" y="1384"/>
                  </a:lnTo>
                  <a:lnTo>
                    <a:pt x="1349" y="1379"/>
                  </a:lnTo>
                  <a:lnTo>
                    <a:pt x="1349" y="1378"/>
                  </a:lnTo>
                  <a:lnTo>
                    <a:pt x="1350" y="1384"/>
                  </a:lnTo>
                  <a:lnTo>
                    <a:pt x="1350" y="1374"/>
                  </a:lnTo>
                  <a:lnTo>
                    <a:pt x="1350" y="1363"/>
                  </a:lnTo>
                  <a:lnTo>
                    <a:pt x="1351" y="1365"/>
                  </a:lnTo>
                  <a:lnTo>
                    <a:pt x="1351" y="1365"/>
                  </a:lnTo>
                  <a:lnTo>
                    <a:pt x="1351" y="1373"/>
                  </a:lnTo>
                  <a:lnTo>
                    <a:pt x="1352" y="1384"/>
                  </a:lnTo>
                  <a:lnTo>
                    <a:pt x="1352" y="1402"/>
                  </a:lnTo>
                  <a:lnTo>
                    <a:pt x="1352" y="1418"/>
                  </a:lnTo>
                  <a:lnTo>
                    <a:pt x="1353" y="1412"/>
                  </a:lnTo>
                  <a:lnTo>
                    <a:pt x="1353" y="1402"/>
                  </a:lnTo>
                  <a:lnTo>
                    <a:pt x="1353" y="1402"/>
                  </a:lnTo>
                  <a:lnTo>
                    <a:pt x="1354" y="1398"/>
                  </a:lnTo>
                  <a:lnTo>
                    <a:pt x="1354" y="1405"/>
                  </a:lnTo>
                  <a:lnTo>
                    <a:pt x="1356" y="1386"/>
                  </a:lnTo>
                  <a:lnTo>
                    <a:pt x="1356" y="1372"/>
                  </a:lnTo>
                  <a:lnTo>
                    <a:pt x="1356" y="1375"/>
                  </a:lnTo>
                  <a:lnTo>
                    <a:pt x="1357" y="1376"/>
                  </a:lnTo>
                  <a:lnTo>
                    <a:pt x="1357" y="1379"/>
                  </a:lnTo>
                  <a:lnTo>
                    <a:pt x="1357" y="1372"/>
                  </a:lnTo>
                  <a:lnTo>
                    <a:pt x="1358" y="1369"/>
                  </a:lnTo>
                  <a:lnTo>
                    <a:pt x="1358" y="1375"/>
                  </a:lnTo>
                  <a:lnTo>
                    <a:pt x="1358" y="1380"/>
                  </a:lnTo>
                  <a:lnTo>
                    <a:pt x="1359" y="1380"/>
                  </a:lnTo>
                  <a:lnTo>
                    <a:pt x="1359" y="1394"/>
                  </a:lnTo>
                  <a:lnTo>
                    <a:pt x="1359" y="1398"/>
                  </a:lnTo>
                  <a:lnTo>
                    <a:pt x="1360" y="1405"/>
                  </a:lnTo>
                  <a:lnTo>
                    <a:pt x="1360" y="1382"/>
                  </a:lnTo>
                  <a:lnTo>
                    <a:pt x="1360" y="1365"/>
                  </a:lnTo>
                  <a:lnTo>
                    <a:pt x="1362" y="1367"/>
                  </a:lnTo>
                  <a:lnTo>
                    <a:pt x="1362" y="1368"/>
                  </a:lnTo>
                  <a:lnTo>
                    <a:pt x="1362" y="1367"/>
                  </a:lnTo>
                  <a:lnTo>
                    <a:pt x="1363" y="1363"/>
                  </a:lnTo>
                  <a:lnTo>
                    <a:pt x="1363" y="1347"/>
                  </a:lnTo>
                  <a:lnTo>
                    <a:pt x="1363" y="1349"/>
                  </a:lnTo>
                  <a:lnTo>
                    <a:pt x="1364" y="1362"/>
                  </a:lnTo>
                  <a:lnTo>
                    <a:pt x="1364" y="1379"/>
                  </a:lnTo>
                  <a:lnTo>
                    <a:pt x="1364" y="1386"/>
                  </a:lnTo>
                  <a:lnTo>
                    <a:pt x="1365" y="1385"/>
                  </a:lnTo>
                  <a:lnTo>
                    <a:pt x="1365" y="1388"/>
                  </a:lnTo>
                  <a:lnTo>
                    <a:pt x="1365" y="1388"/>
                  </a:lnTo>
                  <a:lnTo>
                    <a:pt x="1366" y="1386"/>
                  </a:lnTo>
                  <a:lnTo>
                    <a:pt x="1366" y="1374"/>
                  </a:lnTo>
                  <a:lnTo>
                    <a:pt x="1366" y="1360"/>
                  </a:lnTo>
                  <a:lnTo>
                    <a:pt x="1367" y="1337"/>
                  </a:lnTo>
                  <a:lnTo>
                    <a:pt x="1367" y="1323"/>
                  </a:lnTo>
                  <a:lnTo>
                    <a:pt x="1367" y="1298"/>
                  </a:lnTo>
                  <a:lnTo>
                    <a:pt x="1369" y="1270"/>
                  </a:lnTo>
                  <a:lnTo>
                    <a:pt x="1369" y="1243"/>
                  </a:lnTo>
                  <a:lnTo>
                    <a:pt x="1369" y="1242"/>
                  </a:lnTo>
                  <a:lnTo>
                    <a:pt x="1370" y="1242"/>
                  </a:lnTo>
                  <a:lnTo>
                    <a:pt x="1370" y="1255"/>
                  </a:lnTo>
                  <a:lnTo>
                    <a:pt x="1370" y="1288"/>
                  </a:lnTo>
                  <a:lnTo>
                    <a:pt x="1371" y="1305"/>
                  </a:lnTo>
                  <a:lnTo>
                    <a:pt x="1371" y="1304"/>
                  </a:lnTo>
                  <a:lnTo>
                    <a:pt x="1371" y="1326"/>
                  </a:lnTo>
                  <a:lnTo>
                    <a:pt x="1372" y="1342"/>
                  </a:lnTo>
                  <a:lnTo>
                    <a:pt x="1372" y="1353"/>
                  </a:lnTo>
                  <a:lnTo>
                    <a:pt x="1372" y="1361"/>
                  </a:lnTo>
                  <a:lnTo>
                    <a:pt x="1373" y="1360"/>
                  </a:lnTo>
                  <a:lnTo>
                    <a:pt x="1373" y="1361"/>
                  </a:lnTo>
                  <a:lnTo>
                    <a:pt x="1373" y="1354"/>
                  </a:lnTo>
                  <a:lnTo>
                    <a:pt x="1375" y="1339"/>
                  </a:lnTo>
                  <a:lnTo>
                    <a:pt x="1375" y="1327"/>
                  </a:lnTo>
                  <a:lnTo>
                    <a:pt x="1376" y="1316"/>
                  </a:lnTo>
                  <a:lnTo>
                    <a:pt x="1376" y="1322"/>
                  </a:lnTo>
                  <a:lnTo>
                    <a:pt x="1376" y="1334"/>
                  </a:lnTo>
                  <a:lnTo>
                    <a:pt x="1377" y="1340"/>
                  </a:lnTo>
                  <a:lnTo>
                    <a:pt x="1377" y="1341"/>
                  </a:lnTo>
                  <a:lnTo>
                    <a:pt x="1377" y="1334"/>
                  </a:lnTo>
                  <a:lnTo>
                    <a:pt x="1378" y="1333"/>
                  </a:lnTo>
                  <a:lnTo>
                    <a:pt x="1378" y="1342"/>
                  </a:lnTo>
                  <a:lnTo>
                    <a:pt x="1378" y="1356"/>
                  </a:lnTo>
                  <a:lnTo>
                    <a:pt x="1379" y="1371"/>
                  </a:lnTo>
                  <a:lnTo>
                    <a:pt x="1379" y="1373"/>
                  </a:lnTo>
                  <a:lnTo>
                    <a:pt x="1379" y="1379"/>
                  </a:lnTo>
                  <a:lnTo>
                    <a:pt x="1380" y="1372"/>
                  </a:lnTo>
                  <a:lnTo>
                    <a:pt x="1380" y="1359"/>
                  </a:lnTo>
                  <a:lnTo>
                    <a:pt x="1380" y="1362"/>
                  </a:lnTo>
                  <a:lnTo>
                    <a:pt x="1382" y="1369"/>
                  </a:lnTo>
                  <a:lnTo>
                    <a:pt x="1382" y="1373"/>
                  </a:lnTo>
                  <a:lnTo>
                    <a:pt x="1382" y="1386"/>
                  </a:lnTo>
                  <a:lnTo>
                    <a:pt x="1383" y="1382"/>
                  </a:lnTo>
                  <a:lnTo>
                    <a:pt x="1383" y="1381"/>
                  </a:lnTo>
                  <a:lnTo>
                    <a:pt x="1383" y="1389"/>
                  </a:lnTo>
                  <a:lnTo>
                    <a:pt x="1384" y="1397"/>
                  </a:lnTo>
                  <a:lnTo>
                    <a:pt x="1384" y="1401"/>
                  </a:lnTo>
                  <a:lnTo>
                    <a:pt x="1384" y="1394"/>
                  </a:lnTo>
                  <a:lnTo>
                    <a:pt x="1385" y="1389"/>
                  </a:lnTo>
                  <a:lnTo>
                    <a:pt x="1385" y="1379"/>
                  </a:lnTo>
                  <a:lnTo>
                    <a:pt x="1385" y="1365"/>
                  </a:lnTo>
                  <a:lnTo>
                    <a:pt x="1386" y="1368"/>
                  </a:lnTo>
                  <a:lnTo>
                    <a:pt x="1386" y="1373"/>
                  </a:lnTo>
                  <a:lnTo>
                    <a:pt x="1386" y="1362"/>
                  </a:lnTo>
                  <a:lnTo>
                    <a:pt x="1388" y="1355"/>
                  </a:lnTo>
                  <a:lnTo>
                    <a:pt x="1388" y="1349"/>
                  </a:lnTo>
                  <a:lnTo>
                    <a:pt x="1388" y="1346"/>
                  </a:lnTo>
                  <a:lnTo>
                    <a:pt x="1389" y="1362"/>
                  </a:lnTo>
                  <a:lnTo>
                    <a:pt x="1389" y="1362"/>
                  </a:lnTo>
                  <a:lnTo>
                    <a:pt x="1389" y="1348"/>
                  </a:lnTo>
                  <a:lnTo>
                    <a:pt x="1390" y="1343"/>
                  </a:lnTo>
                  <a:lnTo>
                    <a:pt x="1390" y="1337"/>
                  </a:lnTo>
                  <a:lnTo>
                    <a:pt x="1390" y="1339"/>
                  </a:lnTo>
                  <a:lnTo>
                    <a:pt x="1391" y="1342"/>
                  </a:lnTo>
                  <a:lnTo>
                    <a:pt x="1391" y="1342"/>
                  </a:lnTo>
                  <a:lnTo>
                    <a:pt x="1392" y="1347"/>
                  </a:lnTo>
                  <a:lnTo>
                    <a:pt x="1392" y="1343"/>
                  </a:lnTo>
                  <a:lnTo>
                    <a:pt x="1392" y="1329"/>
                  </a:lnTo>
                  <a:lnTo>
                    <a:pt x="1393" y="1297"/>
                  </a:lnTo>
                  <a:lnTo>
                    <a:pt x="1393" y="1284"/>
                  </a:lnTo>
                  <a:lnTo>
                    <a:pt x="1393" y="1285"/>
                  </a:lnTo>
                  <a:lnTo>
                    <a:pt x="1395" y="1287"/>
                  </a:lnTo>
                  <a:lnTo>
                    <a:pt x="1395" y="1290"/>
                  </a:lnTo>
                  <a:lnTo>
                    <a:pt x="1395" y="1257"/>
                  </a:lnTo>
                  <a:lnTo>
                    <a:pt x="1396" y="1217"/>
                  </a:lnTo>
                  <a:lnTo>
                    <a:pt x="1396" y="1188"/>
                  </a:lnTo>
                  <a:lnTo>
                    <a:pt x="1396" y="1158"/>
                  </a:lnTo>
                  <a:lnTo>
                    <a:pt x="1397" y="1155"/>
                  </a:lnTo>
                  <a:lnTo>
                    <a:pt x="1397" y="1162"/>
                  </a:lnTo>
                  <a:lnTo>
                    <a:pt x="1397" y="1174"/>
                  </a:lnTo>
                  <a:lnTo>
                    <a:pt x="1398" y="1221"/>
                  </a:lnTo>
                  <a:lnTo>
                    <a:pt x="1398" y="1260"/>
                  </a:lnTo>
                  <a:lnTo>
                    <a:pt x="1398" y="1279"/>
                  </a:lnTo>
                  <a:lnTo>
                    <a:pt x="1399" y="1275"/>
                  </a:lnTo>
                  <a:lnTo>
                    <a:pt x="1399" y="1273"/>
                  </a:lnTo>
                  <a:lnTo>
                    <a:pt x="1399" y="1284"/>
                  </a:lnTo>
                  <a:lnTo>
                    <a:pt x="1401" y="1301"/>
                  </a:lnTo>
                  <a:lnTo>
                    <a:pt x="1401" y="1314"/>
                  </a:lnTo>
                  <a:lnTo>
                    <a:pt x="1401" y="1305"/>
                  </a:lnTo>
                  <a:lnTo>
                    <a:pt x="1402" y="1290"/>
                  </a:lnTo>
                  <a:lnTo>
                    <a:pt x="1402" y="1283"/>
                  </a:lnTo>
                  <a:lnTo>
                    <a:pt x="1402" y="1283"/>
                  </a:lnTo>
                  <a:lnTo>
                    <a:pt x="1403" y="1292"/>
                  </a:lnTo>
                  <a:lnTo>
                    <a:pt x="1403" y="1321"/>
                  </a:lnTo>
                  <a:lnTo>
                    <a:pt x="1403" y="1346"/>
                  </a:lnTo>
                  <a:lnTo>
                    <a:pt x="1404" y="1349"/>
                  </a:lnTo>
                  <a:lnTo>
                    <a:pt x="1404" y="1327"/>
                  </a:lnTo>
                  <a:lnTo>
                    <a:pt x="1405" y="1305"/>
                  </a:lnTo>
                  <a:lnTo>
                    <a:pt x="1405" y="1301"/>
                  </a:lnTo>
                  <a:lnTo>
                    <a:pt x="1405" y="1301"/>
                  </a:lnTo>
                  <a:lnTo>
                    <a:pt x="1406" y="1309"/>
                  </a:lnTo>
                  <a:lnTo>
                    <a:pt x="1406" y="1340"/>
                  </a:lnTo>
                  <a:lnTo>
                    <a:pt x="1406" y="1347"/>
                  </a:lnTo>
                  <a:lnTo>
                    <a:pt x="1408" y="1348"/>
                  </a:lnTo>
                  <a:lnTo>
                    <a:pt x="1408" y="1343"/>
                  </a:lnTo>
                  <a:lnTo>
                    <a:pt x="1408" y="1334"/>
                  </a:lnTo>
                  <a:lnTo>
                    <a:pt x="1409" y="1337"/>
                  </a:lnTo>
                  <a:lnTo>
                    <a:pt x="1409" y="1337"/>
                  </a:lnTo>
                  <a:lnTo>
                    <a:pt x="1409" y="1341"/>
                  </a:lnTo>
                  <a:lnTo>
                    <a:pt x="1410" y="1342"/>
                  </a:lnTo>
                  <a:lnTo>
                    <a:pt x="1410" y="1348"/>
                  </a:lnTo>
                  <a:lnTo>
                    <a:pt x="1410" y="1349"/>
                  </a:lnTo>
                  <a:lnTo>
                    <a:pt x="1411" y="1347"/>
                  </a:lnTo>
                  <a:lnTo>
                    <a:pt x="1411" y="1348"/>
                  </a:lnTo>
                  <a:lnTo>
                    <a:pt x="1411" y="1356"/>
                  </a:lnTo>
                  <a:lnTo>
                    <a:pt x="1412" y="1367"/>
                  </a:lnTo>
                  <a:lnTo>
                    <a:pt x="1412" y="1367"/>
                  </a:lnTo>
                  <a:lnTo>
                    <a:pt x="1412" y="1342"/>
                  </a:lnTo>
                  <a:lnTo>
                    <a:pt x="1414" y="1340"/>
                  </a:lnTo>
                  <a:lnTo>
                    <a:pt x="1414" y="1340"/>
                  </a:lnTo>
                  <a:lnTo>
                    <a:pt x="1414" y="1348"/>
                  </a:lnTo>
                  <a:lnTo>
                    <a:pt x="1415" y="1355"/>
                  </a:lnTo>
                  <a:lnTo>
                    <a:pt x="1415" y="1352"/>
                  </a:lnTo>
                  <a:lnTo>
                    <a:pt x="1415" y="1335"/>
                  </a:lnTo>
                  <a:lnTo>
                    <a:pt x="1416" y="1313"/>
                  </a:lnTo>
                  <a:lnTo>
                    <a:pt x="1416" y="1298"/>
                  </a:lnTo>
                  <a:lnTo>
                    <a:pt x="1416" y="1305"/>
                  </a:lnTo>
                  <a:lnTo>
                    <a:pt x="1417" y="1326"/>
                  </a:lnTo>
                  <a:lnTo>
                    <a:pt x="1417" y="1362"/>
                  </a:lnTo>
                  <a:lnTo>
                    <a:pt x="1418" y="1385"/>
                  </a:lnTo>
                  <a:lnTo>
                    <a:pt x="1418" y="1373"/>
                  </a:lnTo>
                  <a:lnTo>
                    <a:pt x="1418" y="1375"/>
                  </a:lnTo>
                  <a:lnTo>
                    <a:pt x="1419" y="1386"/>
                  </a:lnTo>
                  <a:lnTo>
                    <a:pt x="1419" y="1399"/>
                  </a:lnTo>
                  <a:lnTo>
                    <a:pt x="1419" y="1393"/>
                  </a:lnTo>
                  <a:lnTo>
                    <a:pt x="1421" y="1366"/>
                  </a:lnTo>
                  <a:lnTo>
                    <a:pt x="1421" y="1335"/>
                  </a:lnTo>
                  <a:lnTo>
                    <a:pt x="1421" y="1329"/>
                  </a:lnTo>
                  <a:lnTo>
                    <a:pt x="1422" y="1340"/>
                  </a:lnTo>
                  <a:lnTo>
                    <a:pt x="1422" y="1352"/>
                  </a:lnTo>
                  <a:lnTo>
                    <a:pt x="1422" y="1341"/>
                  </a:lnTo>
                  <a:lnTo>
                    <a:pt x="1423" y="1316"/>
                  </a:lnTo>
                  <a:lnTo>
                    <a:pt x="1423" y="1297"/>
                  </a:lnTo>
                  <a:lnTo>
                    <a:pt x="1423" y="1294"/>
                  </a:lnTo>
                  <a:lnTo>
                    <a:pt x="1424" y="1298"/>
                  </a:lnTo>
                  <a:lnTo>
                    <a:pt x="1424" y="1316"/>
                  </a:lnTo>
                  <a:lnTo>
                    <a:pt x="1424" y="1346"/>
                  </a:lnTo>
                  <a:lnTo>
                    <a:pt x="1425" y="1367"/>
                  </a:lnTo>
                  <a:lnTo>
                    <a:pt x="1425" y="1380"/>
                  </a:lnTo>
                  <a:lnTo>
                    <a:pt x="1425" y="1378"/>
                  </a:lnTo>
                  <a:lnTo>
                    <a:pt x="1427" y="1384"/>
                  </a:lnTo>
                  <a:lnTo>
                    <a:pt x="1427" y="1405"/>
                  </a:lnTo>
                  <a:lnTo>
                    <a:pt x="1427" y="1420"/>
                  </a:lnTo>
                  <a:lnTo>
                    <a:pt x="1428" y="1411"/>
                  </a:lnTo>
                  <a:lnTo>
                    <a:pt x="1428" y="1395"/>
                  </a:lnTo>
                  <a:lnTo>
                    <a:pt x="1428" y="1394"/>
                  </a:lnTo>
                  <a:lnTo>
                    <a:pt x="1429" y="1394"/>
                  </a:lnTo>
                  <a:lnTo>
                    <a:pt x="1429" y="1389"/>
                  </a:lnTo>
                  <a:lnTo>
                    <a:pt x="1430" y="1375"/>
                  </a:lnTo>
                  <a:lnTo>
                    <a:pt x="1430" y="1362"/>
                  </a:lnTo>
                  <a:lnTo>
                    <a:pt x="1430" y="1368"/>
                  </a:lnTo>
                  <a:lnTo>
                    <a:pt x="1431" y="1381"/>
                  </a:lnTo>
                  <a:lnTo>
                    <a:pt x="1431" y="1380"/>
                  </a:lnTo>
                  <a:lnTo>
                    <a:pt x="1431" y="1385"/>
                  </a:lnTo>
                  <a:lnTo>
                    <a:pt x="1433" y="1381"/>
                  </a:lnTo>
                  <a:lnTo>
                    <a:pt x="1433" y="1387"/>
                  </a:lnTo>
                  <a:lnTo>
                    <a:pt x="1433" y="1387"/>
                  </a:lnTo>
                  <a:lnTo>
                    <a:pt x="1434" y="1384"/>
                  </a:lnTo>
                  <a:lnTo>
                    <a:pt x="1434" y="1382"/>
                  </a:lnTo>
                  <a:lnTo>
                    <a:pt x="1434" y="1410"/>
                  </a:lnTo>
                  <a:lnTo>
                    <a:pt x="1435" y="1428"/>
                  </a:lnTo>
                  <a:lnTo>
                    <a:pt x="1435" y="1442"/>
                  </a:lnTo>
                  <a:lnTo>
                    <a:pt x="1435" y="1433"/>
                  </a:lnTo>
                  <a:lnTo>
                    <a:pt x="1436" y="1427"/>
                  </a:lnTo>
                  <a:lnTo>
                    <a:pt x="1436" y="1421"/>
                  </a:lnTo>
                  <a:lnTo>
                    <a:pt x="1436" y="1413"/>
                  </a:lnTo>
                  <a:lnTo>
                    <a:pt x="1437" y="1406"/>
                  </a:lnTo>
                  <a:lnTo>
                    <a:pt x="1437" y="1405"/>
                  </a:lnTo>
                  <a:lnTo>
                    <a:pt x="1437" y="1408"/>
                  </a:lnTo>
                  <a:lnTo>
                    <a:pt x="1438" y="1401"/>
                  </a:lnTo>
                  <a:lnTo>
                    <a:pt x="1438" y="1381"/>
                  </a:lnTo>
                  <a:lnTo>
                    <a:pt x="1440" y="1365"/>
                  </a:lnTo>
                  <a:lnTo>
                    <a:pt x="1440" y="1347"/>
                  </a:lnTo>
                  <a:lnTo>
                    <a:pt x="1440" y="1333"/>
                  </a:lnTo>
                  <a:lnTo>
                    <a:pt x="1441" y="1318"/>
                  </a:lnTo>
                  <a:lnTo>
                    <a:pt x="1441" y="1314"/>
                  </a:lnTo>
                  <a:lnTo>
                    <a:pt x="1441" y="1307"/>
                  </a:lnTo>
                  <a:lnTo>
                    <a:pt x="1442" y="1277"/>
                  </a:lnTo>
                  <a:lnTo>
                    <a:pt x="1442" y="1230"/>
                  </a:lnTo>
                  <a:lnTo>
                    <a:pt x="1442" y="1140"/>
                  </a:lnTo>
                  <a:lnTo>
                    <a:pt x="1443" y="1044"/>
                  </a:lnTo>
                  <a:lnTo>
                    <a:pt x="1443" y="986"/>
                  </a:lnTo>
                  <a:lnTo>
                    <a:pt x="1443" y="979"/>
                  </a:lnTo>
                  <a:lnTo>
                    <a:pt x="1444" y="993"/>
                  </a:lnTo>
                  <a:lnTo>
                    <a:pt x="1444" y="1044"/>
                  </a:lnTo>
                  <a:lnTo>
                    <a:pt x="1444" y="1095"/>
                  </a:lnTo>
                  <a:lnTo>
                    <a:pt x="1446" y="1133"/>
                  </a:lnTo>
                  <a:lnTo>
                    <a:pt x="1446" y="1168"/>
                  </a:lnTo>
                  <a:lnTo>
                    <a:pt x="1446" y="1206"/>
                  </a:lnTo>
                  <a:lnTo>
                    <a:pt x="1447" y="1217"/>
                  </a:lnTo>
                  <a:lnTo>
                    <a:pt x="1447" y="1233"/>
                  </a:lnTo>
                  <a:lnTo>
                    <a:pt x="1447" y="1237"/>
                  </a:lnTo>
                  <a:lnTo>
                    <a:pt x="1448" y="1245"/>
                  </a:lnTo>
                  <a:lnTo>
                    <a:pt x="1448" y="1250"/>
                  </a:lnTo>
                  <a:lnTo>
                    <a:pt x="1448" y="1247"/>
                  </a:lnTo>
                  <a:lnTo>
                    <a:pt x="1449" y="1251"/>
                  </a:lnTo>
                  <a:lnTo>
                    <a:pt x="1449" y="1262"/>
                  </a:lnTo>
                  <a:lnTo>
                    <a:pt x="1450" y="1253"/>
                  </a:lnTo>
                  <a:lnTo>
                    <a:pt x="1450" y="1240"/>
                  </a:lnTo>
                  <a:lnTo>
                    <a:pt x="1450" y="1234"/>
                  </a:lnTo>
                  <a:lnTo>
                    <a:pt x="1451" y="1233"/>
                  </a:lnTo>
                  <a:lnTo>
                    <a:pt x="1451" y="1243"/>
                  </a:lnTo>
                  <a:lnTo>
                    <a:pt x="1451" y="1263"/>
                  </a:lnTo>
                  <a:lnTo>
                    <a:pt x="1453" y="1266"/>
                  </a:lnTo>
                  <a:lnTo>
                    <a:pt x="1453" y="1270"/>
                  </a:lnTo>
                  <a:lnTo>
                    <a:pt x="1453" y="1271"/>
                  </a:lnTo>
                  <a:lnTo>
                    <a:pt x="1454" y="1250"/>
                  </a:lnTo>
                  <a:lnTo>
                    <a:pt x="1454" y="1251"/>
                  </a:lnTo>
                  <a:lnTo>
                    <a:pt x="1454" y="1252"/>
                  </a:lnTo>
                  <a:lnTo>
                    <a:pt x="1455" y="1255"/>
                  </a:lnTo>
                  <a:lnTo>
                    <a:pt x="1455" y="1251"/>
                  </a:lnTo>
                  <a:lnTo>
                    <a:pt x="1455" y="1227"/>
                  </a:lnTo>
                  <a:lnTo>
                    <a:pt x="1456" y="1199"/>
                  </a:lnTo>
                  <a:lnTo>
                    <a:pt x="1456" y="1192"/>
                  </a:lnTo>
                  <a:lnTo>
                    <a:pt x="1456" y="1189"/>
                  </a:lnTo>
                  <a:lnTo>
                    <a:pt x="1457" y="1217"/>
                  </a:lnTo>
                  <a:lnTo>
                    <a:pt x="1457" y="1246"/>
                  </a:lnTo>
                  <a:lnTo>
                    <a:pt x="1457" y="1252"/>
                  </a:lnTo>
                  <a:lnTo>
                    <a:pt x="1459" y="1244"/>
                  </a:lnTo>
                  <a:lnTo>
                    <a:pt x="1459" y="1226"/>
                  </a:lnTo>
                  <a:lnTo>
                    <a:pt x="1460" y="1219"/>
                  </a:lnTo>
                  <a:lnTo>
                    <a:pt x="1460" y="1224"/>
                  </a:lnTo>
                  <a:lnTo>
                    <a:pt x="1460" y="1249"/>
                  </a:lnTo>
                  <a:lnTo>
                    <a:pt x="1461" y="1264"/>
                  </a:lnTo>
                  <a:lnTo>
                    <a:pt x="1461" y="1285"/>
                  </a:lnTo>
                  <a:lnTo>
                    <a:pt x="1461" y="1291"/>
                  </a:lnTo>
                  <a:lnTo>
                    <a:pt x="1462" y="1278"/>
                  </a:lnTo>
                  <a:lnTo>
                    <a:pt x="1462" y="1277"/>
                  </a:lnTo>
                  <a:lnTo>
                    <a:pt x="1462" y="1290"/>
                  </a:lnTo>
                  <a:lnTo>
                    <a:pt x="1463" y="1317"/>
                  </a:lnTo>
                  <a:lnTo>
                    <a:pt x="1463" y="1339"/>
                  </a:lnTo>
                  <a:lnTo>
                    <a:pt x="1463" y="1329"/>
                  </a:lnTo>
                  <a:lnTo>
                    <a:pt x="1464" y="1323"/>
                  </a:lnTo>
                  <a:lnTo>
                    <a:pt x="1464" y="1315"/>
                  </a:lnTo>
                  <a:lnTo>
                    <a:pt x="1464" y="1317"/>
                  </a:lnTo>
                  <a:lnTo>
                    <a:pt x="1466" y="1323"/>
                  </a:lnTo>
                  <a:lnTo>
                    <a:pt x="1466" y="1343"/>
                  </a:lnTo>
                  <a:lnTo>
                    <a:pt x="1466" y="1336"/>
                  </a:lnTo>
                  <a:lnTo>
                    <a:pt x="1467" y="1339"/>
                  </a:lnTo>
                  <a:lnTo>
                    <a:pt x="1467" y="1333"/>
                  </a:lnTo>
                  <a:lnTo>
                    <a:pt x="1468" y="1327"/>
                  </a:lnTo>
                  <a:lnTo>
                    <a:pt x="1468" y="1327"/>
                  </a:lnTo>
                  <a:lnTo>
                    <a:pt x="1468" y="1336"/>
                  </a:lnTo>
                  <a:lnTo>
                    <a:pt x="1469" y="1337"/>
                  </a:lnTo>
                  <a:lnTo>
                    <a:pt x="1469" y="1339"/>
                  </a:lnTo>
                  <a:lnTo>
                    <a:pt x="1469" y="1337"/>
                  </a:lnTo>
                  <a:lnTo>
                    <a:pt x="1470" y="1335"/>
                  </a:lnTo>
                  <a:lnTo>
                    <a:pt x="1470" y="1344"/>
                  </a:lnTo>
                  <a:lnTo>
                    <a:pt x="1470" y="1346"/>
                  </a:lnTo>
                  <a:lnTo>
                    <a:pt x="1472" y="1358"/>
                  </a:lnTo>
                  <a:lnTo>
                    <a:pt x="1472" y="1361"/>
                  </a:lnTo>
                  <a:lnTo>
                    <a:pt x="1472" y="1365"/>
                  </a:lnTo>
                  <a:lnTo>
                    <a:pt x="1473" y="1369"/>
                  </a:lnTo>
                  <a:lnTo>
                    <a:pt x="1473" y="1379"/>
                  </a:lnTo>
                  <a:lnTo>
                    <a:pt x="1473" y="1379"/>
                  </a:lnTo>
                  <a:lnTo>
                    <a:pt x="1474" y="1365"/>
                  </a:lnTo>
                  <a:lnTo>
                    <a:pt x="1474" y="1342"/>
                  </a:lnTo>
                  <a:lnTo>
                    <a:pt x="1474" y="1321"/>
                  </a:lnTo>
                  <a:lnTo>
                    <a:pt x="1475" y="1315"/>
                  </a:lnTo>
                  <a:lnTo>
                    <a:pt x="1475" y="1317"/>
                  </a:lnTo>
                  <a:lnTo>
                    <a:pt x="1476" y="1324"/>
                  </a:lnTo>
                  <a:lnTo>
                    <a:pt x="1476" y="1333"/>
                  </a:lnTo>
                  <a:lnTo>
                    <a:pt x="1476" y="1360"/>
                  </a:lnTo>
                  <a:lnTo>
                    <a:pt x="1477" y="1353"/>
                  </a:lnTo>
                  <a:lnTo>
                    <a:pt x="1477" y="1336"/>
                  </a:lnTo>
                  <a:lnTo>
                    <a:pt x="1477" y="1328"/>
                  </a:lnTo>
                  <a:lnTo>
                    <a:pt x="1479" y="1326"/>
                  </a:lnTo>
                  <a:lnTo>
                    <a:pt x="1479" y="1329"/>
                  </a:lnTo>
                  <a:lnTo>
                    <a:pt x="1479" y="1354"/>
                  </a:lnTo>
                  <a:lnTo>
                    <a:pt x="1480" y="1363"/>
                  </a:lnTo>
                  <a:lnTo>
                    <a:pt x="1480" y="1369"/>
                  </a:lnTo>
                  <a:lnTo>
                    <a:pt x="1480" y="1368"/>
                  </a:lnTo>
                  <a:lnTo>
                    <a:pt x="1481" y="1359"/>
                  </a:lnTo>
                  <a:lnTo>
                    <a:pt x="1481" y="1359"/>
                  </a:lnTo>
                  <a:lnTo>
                    <a:pt x="1481" y="1360"/>
                  </a:lnTo>
                  <a:lnTo>
                    <a:pt x="1482" y="1365"/>
                  </a:lnTo>
                  <a:lnTo>
                    <a:pt x="1482" y="1366"/>
                  </a:lnTo>
                  <a:lnTo>
                    <a:pt x="1482" y="1359"/>
                  </a:lnTo>
                  <a:lnTo>
                    <a:pt x="1483" y="1355"/>
                  </a:lnTo>
                  <a:lnTo>
                    <a:pt x="1483" y="1347"/>
                  </a:lnTo>
                  <a:lnTo>
                    <a:pt x="1485" y="1349"/>
                  </a:lnTo>
                  <a:lnTo>
                    <a:pt x="1485" y="1354"/>
                  </a:lnTo>
                  <a:lnTo>
                    <a:pt x="1485" y="1349"/>
                  </a:lnTo>
                  <a:lnTo>
                    <a:pt x="1486" y="1355"/>
                  </a:lnTo>
                  <a:lnTo>
                    <a:pt x="1486" y="1366"/>
                  </a:lnTo>
                  <a:lnTo>
                    <a:pt x="1486" y="1375"/>
                  </a:lnTo>
                  <a:lnTo>
                    <a:pt x="1487" y="1392"/>
                  </a:lnTo>
                  <a:lnTo>
                    <a:pt x="1487" y="1380"/>
                  </a:lnTo>
                  <a:lnTo>
                    <a:pt x="1487" y="1363"/>
                  </a:lnTo>
                  <a:lnTo>
                    <a:pt x="1488" y="1365"/>
                  </a:lnTo>
                  <a:lnTo>
                    <a:pt x="1488" y="1373"/>
                  </a:lnTo>
                  <a:lnTo>
                    <a:pt x="1488" y="1391"/>
                  </a:lnTo>
                  <a:lnTo>
                    <a:pt x="1489" y="1401"/>
                  </a:lnTo>
                  <a:lnTo>
                    <a:pt x="1489" y="1408"/>
                  </a:lnTo>
                  <a:lnTo>
                    <a:pt x="1489" y="1410"/>
                  </a:lnTo>
                  <a:lnTo>
                    <a:pt x="1490" y="1395"/>
                  </a:lnTo>
                  <a:lnTo>
                    <a:pt x="1490" y="1374"/>
                  </a:lnTo>
                  <a:lnTo>
                    <a:pt x="1490" y="1359"/>
                  </a:lnTo>
                  <a:lnTo>
                    <a:pt x="1492" y="1361"/>
                  </a:lnTo>
                  <a:lnTo>
                    <a:pt x="1492" y="1382"/>
                  </a:lnTo>
                  <a:lnTo>
                    <a:pt x="1493" y="1410"/>
                  </a:lnTo>
                  <a:lnTo>
                    <a:pt x="1493" y="1394"/>
                  </a:lnTo>
                  <a:lnTo>
                    <a:pt x="1493" y="1378"/>
                  </a:lnTo>
                  <a:lnTo>
                    <a:pt x="1494" y="1368"/>
                  </a:lnTo>
                  <a:lnTo>
                    <a:pt x="1494" y="1362"/>
                  </a:lnTo>
                  <a:lnTo>
                    <a:pt x="1494" y="1366"/>
                  </a:lnTo>
                  <a:lnTo>
                    <a:pt x="1495" y="1371"/>
                  </a:lnTo>
                  <a:lnTo>
                    <a:pt x="1495" y="1378"/>
                  </a:lnTo>
                  <a:lnTo>
                    <a:pt x="1495" y="1388"/>
                  </a:lnTo>
                  <a:lnTo>
                    <a:pt x="1496" y="1404"/>
                  </a:lnTo>
                  <a:lnTo>
                    <a:pt x="1496" y="1406"/>
                  </a:lnTo>
                  <a:lnTo>
                    <a:pt x="1496" y="1414"/>
                  </a:lnTo>
                  <a:lnTo>
                    <a:pt x="1498" y="1411"/>
                  </a:lnTo>
                  <a:lnTo>
                    <a:pt x="1498" y="1399"/>
                  </a:lnTo>
                  <a:lnTo>
                    <a:pt x="1498" y="1399"/>
                  </a:lnTo>
                  <a:lnTo>
                    <a:pt x="1499" y="1407"/>
                  </a:lnTo>
                  <a:lnTo>
                    <a:pt x="1499" y="1410"/>
                  </a:lnTo>
                  <a:lnTo>
                    <a:pt x="1500" y="1412"/>
                  </a:lnTo>
                  <a:lnTo>
                    <a:pt x="1500" y="1405"/>
                  </a:lnTo>
                  <a:lnTo>
                    <a:pt x="1500" y="1401"/>
                  </a:lnTo>
                  <a:lnTo>
                    <a:pt x="1501" y="1399"/>
                  </a:lnTo>
                  <a:lnTo>
                    <a:pt x="1501" y="1386"/>
                  </a:lnTo>
                  <a:lnTo>
                    <a:pt x="1501" y="1385"/>
                  </a:lnTo>
                  <a:lnTo>
                    <a:pt x="1502" y="1382"/>
                  </a:lnTo>
                  <a:lnTo>
                    <a:pt x="1502" y="1380"/>
                  </a:lnTo>
                  <a:lnTo>
                    <a:pt x="1502" y="1368"/>
                  </a:lnTo>
                  <a:lnTo>
                    <a:pt x="1503" y="1360"/>
                  </a:lnTo>
                  <a:lnTo>
                    <a:pt x="1503" y="1358"/>
                  </a:lnTo>
                  <a:lnTo>
                    <a:pt x="1503" y="1365"/>
                  </a:lnTo>
                  <a:lnTo>
                    <a:pt x="1505" y="1369"/>
                  </a:lnTo>
                  <a:lnTo>
                    <a:pt x="1505" y="1360"/>
                  </a:lnTo>
                  <a:lnTo>
                    <a:pt x="1505" y="1363"/>
                  </a:lnTo>
                  <a:lnTo>
                    <a:pt x="1506" y="1374"/>
                  </a:lnTo>
                  <a:lnTo>
                    <a:pt x="1506" y="1382"/>
                  </a:lnTo>
                  <a:lnTo>
                    <a:pt x="1507" y="1387"/>
                  </a:lnTo>
                  <a:lnTo>
                    <a:pt x="1507" y="1394"/>
                  </a:lnTo>
                  <a:lnTo>
                    <a:pt x="1507" y="1387"/>
                  </a:lnTo>
                  <a:lnTo>
                    <a:pt x="1508" y="1391"/>
                  </a:lnTo>
                  <a:lnTo>
                    <a:pt x="1508" y="1385"/>
                  </a:lnTo>
                  <a:lnTo>
                    <a:pt x="1508" y="1375"/>
                  </a:lnTo>
                  <a:lnTo>
                    <a:pt x="1509" y="1368"/>
                  </a:lnTo>
                  <a:lnTo>
                    <a:pt x="1509" y="1354"/>
                  </a:lnTo>
                  <a:lnTo>
                    <a:pt x="1509" y="1337"/>
                  </a:lnTo>
                  <a:lnTo>
                    <a:pt x="1511" y="1326"/>
                  </a:lnTo>
                  <a:lnTo>
                    <a:pt x="1511" y="1311"/>
                  </a:lnTo>
                  <a:lnTo>
                    <a:pt x="1511" y="1309"/>
                  </a:lnTo>
                  <a:lnTo>
                    <a:pt x="1512" y="1309"/>
                  </a:lnTo>
                  <a:lnTo>
                    <a:pt x="1512" y="1305"/>
                  </a:lnTo>
                  <a:lnTo>
                    <a:pt x="1512" y="1310"/>
                  </a:lnTo>
                  <a:lnTo>
                    <a:pt x="1513" y="1309"/>
                  </a:lnTo>
                  <a:lnTo>
                    <a:pt x="1513" y="1304"/>
                  </a:lnTo>
                  <a:lnTo>
                    <a:pt x="1514" y="1304"/>
                  </a:lnTo>
                  <a:lnTo>
                    <a:pt x="1514" y="1308"/>
                  </a:lnTo>
                  <a:lnTo>
                    <a:pt x="1514" y="1303"/>
                  </a:lnTo>
                  <a:lnTo>
                    <a:pt x="1515" y="1304"/>
                  </a:lnTo>
                  <a:lnTo>
                    <a:pt x="1515" y="1305"/>
                  </a:lnTo>
                  <a:lnTo>
                    <a:pt x="1515" y="1314"/>
                  </a:lnTo>
                  <a:lnTo>
                    <a:pt x="1516" y="1311"/>
                  </a:lnTo>
                  <a:lnTo>
                    <a:pt x="1516" y="1304"/>
                  </a:lnTo>
                  <a:lnTo>
                    <a:pt x="1516" y="1300"/>
                  </a:lnTo>
                  <a:lnTo>
                    <a:pt x="1518" y="1302"/>
                  </a:lnTo>
                  <a:lnTo>
                    <a:pt x="1518" y="1309"/>
                  </a:lnTo>
                  <a:lnTo>
                    <a:pt x="1518" y="1326"/>
                  </a:lnTo>
                  <a:lnTo>
                    <a:pt x="1519" y="1335"/>
                  </a:lnTo>
                  <a:lnTo>
                    <a:pt x="1519" y="1328"/>
                  </a:lnTo>
                  <a:lnTo>
                    <a:pt x="1519" y="1329"/>
                  </a:lnTo>
                  <a:lnTo>
                    <a:pt x="1520" y="1324"/>
                  </a:lnTo>
                  <a:lnTo>
                    <a:pt x="1520" y="1327"/>
                  </a:lnTo>
                  <a:lnTo>
                    <a:pt x="1521" y="1328"/>
                  </a:lnTo>
                  <a:lnTo>
                    <a:pt x="1521" y="1347"/>
                  </a:lnTo>
                  <a:lnTo>
                    <a:pt x="1521" y="1352"/>
                  </a:lnTo>
                  <a:lnTo>
                    <a:pt x="1522" y="1362"/>
                  </a:lnTo>
                  <a:lnTo>
                    <a:pt x="1522" y="1343"/>
                  </a:lnTo>
                  <a:lnTo>
                    <a:pt x="1522" y="1324"/>
                  </a:lnTo>
                  <a:lnTo>
                    <a:pt x="1524" y="1313"/>
                  </a:lnTo>
                  <a:lnTo>
                    <a:pt x="1524" y="1298"/>
                  </a:lnTo>
                  <a:lnTo>
                    <a:pt x="1524" y="1301"/>
                  </a:lnTo>
                  <a:lnTo>
                    <a:pt x="1525" y="1304"/>
                  </a:lnTo>
                  <a:lnTo>
                    <a:pt x="1525" y="1302"/>
                  </a:lnTo>
                  <a:lnTo>
                    <a:pt x="1525" y="1298"/>
                  </a:lnTo>
                  <a:lnTo>
                    <a:pt x="1526" y="1287"/>
                  </a:lnTo>
                  <a:lnTo>
                    <a:pt x="1526" y="1256"/>
                  </a:lnTo>
                  <a:lnTo>
                    <a:pt x="1526" y="1229"/>
                  </a:lnTo>
                  <a:lnTo>
                    <a:pt x="1527" y="1213"/>
                  </a:lnTo>
                  <a:lnTo>
                    <a:pt x="1527" y="1203"/>
                  </a:lnTo>
                  <a:lnTo>
                    <a:pt x="1528" y="1206"/>
                  </a:lnTo>
                  <a:lnTo>
                    <a:pt x="1528" y="1231"/>
                  </a:lnTo>
                  <a:lnTo>
                    <a:pt x="1528" y="1257"/>
                  </a:lnTo>
                  <a:lnTo>
                    <a:pt x="1529" y="1284"/>
                  </a:lnTo>
                  <a:lnTo>
                    <a:pt x="1529" y="1318"/>
                  </a:lnTo>
                  <a:lnTo>
                    <a:pt x="1529" y="1327"/>
                  </a:lnTo>
                  <a:lnTo>
                    <a:pt x="1531" y="1335"/>
                  </a:lnTo>
                  <a:lnTo>
                    <a:pt x="1531" y="1327"/>
                  </a:lnTo>
                  <a:lnTo>
                    <a:pt x="1531" y="1328"/>
                  </a:lnTo>
                  <a:lnTo>
                    <a:pt x="1532" y="1337"/>
                  </a:lnTo>
                  <a:lnTo>
                    <a:pt x="1532" y="1349"/>
                  </a:lnTo>
                  <a:lnTo>
                    <a:pt x="1532" y="1346"/>
                  </a:lnTo>
                  <a:lnTo>
                    <a:pt x="1533" y="1339"/>
                  </a:lnTo>
                  <a:lnTo>
                    <a:pt x="1533" y="1331"/>
                  </a:lnTo>
                  <a:lnTo>
                    <a:pt x="1534" y="1331"/>
                  </a:lnTo>
                  <a:lnTo>
                    <a:pt x="1534" y="1347"/>
                  </a:lnTo>
                  <a:lnTo>
                    <a:pt x="1534" y="1376"/>
                  </a:lnTo>
                  <a:lnTo>
                    <a:pt x="1535" y="1385"/>
                  </a:lnTo>
                  <a:lnTo>
                    <a:pt x="1535" y="1392"/>
                  </a:lnTo>
                  <a:lnTo>
                    <a:pt x="1535" y="1378"/>
                  </a:lnTo>
                  <a:lnTo>
                    <a:pt x="1537" y="1367"/>
                  </a:lnTo>
                  <a:lnTo>
                    <a:pt x="1537" y="1372"/>
                  </a:lnTo>
                  <a:lnTo>
                    <a:pt x="1537" y="1386"/>
                  </a:lnTo>
                  <a:lnTo>
                    <a:pt x="1538" y="1391"/>
                  </a:lnTo>
                  <a:lnTo>
                    <a:pt x="1538" y="1393"/>
                  </a:lnTo>
                  <a:lnTo>
                    <a:pt x="1538" y="1382"/>
                  </a:lnTo>
                  <a:lnTo>
                    <a:pt x="1539" y="1369"/>
                  </a:lnTo>
                  <a:lnTo>
                    <a:pt x="1539" y="1360"/>
                  </a:lnTo>
                  <a:lnTo>
                    <a:pt x="1540" y="1366"/>
                  </a:lnTo>
                  <a:lnTo>
                    <a:pt x="1540" y="1376"/>
                  </a:lnTo>
                  <a:lnTo>
                    <a:pt x="1540" y="1380"/>
                  </a:lnTo>
                  <a:lnTo>
                    <a:pt x="1541" y="1375"/>
                  </a:lnTo>
                  <a:lnTo>
                    <a:pt x="1541" y="1365"/>
                  </a:lnTo>
                  <a:lnTo>
                    <a:pt x="1541" y="1353"/>
                  </a:lnTo>
                  <a:lnTo>
                    <a:pt x="1543" y="1356"/>
                  </a:lnTo>
                  <a:lnTo>
                    <a:pt x="1543" y="1373"/>
                  </a:lnTo>
                  <a:lnTo>
                    <a:pt x="1543" y="1386"/>
                  </a:lnTo>
                  <a:lnTo>
                    <a:pt x="1544" y="1407"/>
                  </a:lnTo>
                  <a:lnTo>
                    <a:pt x="1544" y="1420"/>
                  </a:lnTo>
                  <a:lnTo>
                    <a:pt x="1544" y="1418"/>
                  </a:lnTo>
                  <a:lnTo>
                    <a:pt x="1545" y="1420"/>
                  </a:lnTo>
                  <a:lnTo>
                    <a:pt x="1545" y="1415"/>
                  </a:lnTo>
                  <a:lnTo>
                    <a:pt x="1545" y="1414"/>
                  </a:lnTo>
                  <a:lnTo>
                    <a:pt x="1546" y="1418"/>
                  </a:lnTo>
                  <a:lnTo>
                    <a:pt x="1546" y="1408"/>
                  </a:lnTo>
                  <a:lnTo>
                    <a:pt x="1547" y="1391"/>
                  </a:lnTo>
                  <a:lnTo>
                    <a:pt x="1547" y="1373"/>
                  </a:lnTo>
                  <a:lnTo>
                    <a:pt x="1547" y="1356"/>
                  </a:lnTo>
                  <a:lnTo>
                    <a:pt x="1548" y="1352"/>
                  </a:lnTo>
                  <a:lnTo>
                    <a:pt x="1548" y="1355"/>
                  </a:lnTo>
                  <a:lnTo>
                    <a:pt x="1548" y="1353"/>
                  </a:lnTo>
                  <a:lnTo>
                    <a:pt x="1550" y="1343"/>
                  </a:lnTo>
                  <a:lnTo>
                    <a:pt x="1550" y="1341"/>
                  </a:lnTo>
                  <a:lnTo>
                    <a:pt x="1550" y="1333"/>
                  </a:lnTo>
                  <a:lnTo>
                    <a:pt x="1551" y="1328"/>
                  </a:lnTo>
                  <a:lnTo>
                    <a:pt x="1551" y="1341"/>
                  </a:lnTo>
                  <a:lnTo>
                    <a:pt x="1551" y="1350"/>
                  </a:lnTo>
                  <a:lnTo>
                    <a:pt x="1552" y="1363"/>
                  </a:lnTo>
                  <a:lnTo>
                    <a:pt x="1552" y="1381"/>
                  </a:lnTo>
                  <a:lnTo>
                    <a:pt x="1553" y="1376"/>
                  </a:lnTo>
                  <a:lnTo>
                    <a:pt x="1553" y="1378"/>
                  </a:lnTo>
                  <a:lnTo>
                    <a:pt x="1553" y="1367"/>
                  </a:lnTo>
                  <a:lnTo>
                    <a:pt x="1554" y="1363"/>
                  </a:lnTo>
                  <a:lnTo>
                    <a:pt x="1554" y="1361"/>
                  </a:lnTo>
                  <a:lnTo>
                    <a:pt x="1554" y="1367"/>
                  </a:lnTo>
                  <a:lnTo>
                    <a:pt x="1556" y="1371"/>
                  </a:lnTo>
                  <a:lnTo>
                    <a:pt x="1556" y="1378"/>
                  </a:lnTo>
                  <a:lnTo>
                    <a:pt x="1556" y="1372"/>
                  </a:lnTo>
                  <a:lnTo>
                    <a:pt x="1557" y="1373"/>
                  </a:lnTo>
                  <a:lnTo>
                    <a:pt x="1557" y="1362"/>
                  </a:lnTo>
                  <a:lnTo>
                    <a:pt x="1557" y="1356"/>
                  </a:lnTo>
                  <a:lnTo>
                    <a:pt x="1558" y="1362"/>
                  </a:lnTo>
                  <a:lnTo>
                    <a:pt x="1558" y="1352"/>
                  </a:lnTo>
                  <a:lnTo>
                    <a:pt x="1559" y="1349"/>
                  </a:lnTo>
                  <a:lnTo>
                    <a:pt x="1559" y="1356"/>
                  </a:lnTo>
                  <a:lnTo>
                    <a:pt x="1559" y="1341"/>
                  </a:lnTo>
                  <a:lnTo>
                    <a:pt x="1560" y="1343"/>
                  </a:lnTo>
                  <a:lnTo>
                    <a:pt x="1560" y="1352"/>
                  </a:lnTo>
                  <a:lnTo>
                    <a:pt x="1560" y="1358"/>
                  </a:lnTo>
                  <a:lnTo>
                    <a:pt x="1561" y="1369"/>
                  </a:lnTo>
                  <a:lnTo>
                    <a:pt x="1561" y="1387"/>
                  </a:lnTo>
                  <a:lnTo>
                    <a:pt x="1561" y="1374"/>
                  </a:lnTo>
                  <a:lnTo>
                    <a:pt x="1563" y="1365"/>
                  </a:lnTo>
                  <a:lnTo>
                    <a:pt x="1563" y="1355"/>
                  </a:lnTo>
                  <a:lnTo>
                    <a:pt x="1563" y="1358"/>
                  </a:lnTo>
                  <a:lnTo>
                    <a:pt x="1564" y="1359"/>
                  </a:lnTo>
                  <a:lnTo>
                    <a:pt x="1564" y="1381"/>
                  </a:lnTo>
                  <a:lnTo>
                    <a:pt x="1565" y="1384"/>
                  </a:lnTo>
                  <a:lnTo>
                    <a:pt x="1565" y="1379"/>
                  </a:lnTo>
                  <a:lnTo>
                    <a:pt x="1565" y="1373"/>
                  </a:lnTo>
                  <a:lnTo>
                    <a:pt x="1566" y="1366"/>
                  </a:lnTo>
                  <a:lnTo>
                    <a:pt x="1566" y="1362"/>
                  </a:lnTo>
                  <a:lnTo>
                    <a:pt x="1566" y="1371"/>
                  </a:lnTo>
                  <a:lnTo>
                    <a:pt x="1567" y="1365"/>
                  </a:lnTo>
                  <a:lnTo>
                    <a:pt x="1567" y="1336"/>
                  </a:lnTo>
                  <a:lnTo>
                    <a:pt x="1567" y="1329"/>
                  </a:lnTo>
                  <a:lnTo>
                    <a:pt x="1569" y="1327"/>
                  </a:lnTo>
                  <a:lnTo>
                    <a:pt x="1569" y="1339"/>
                  </a:lnTo>
                  <a:lnTo>
                    <a:pt x="1569" y="1340"/>
                  </a:lnTo>
                  <a:lnTo>
                    <a:pt x="1570" y="1336"/>
                  </a:lnTo>
                  <a:lnTo>
                    <a:pt x="1570" y="1331"/>
                  </a:lnTo>
                  <a:lnTo>
                    <a:pt x="1571" y="1331"/>
                  </a:lnTo>
                  <a:lnTo>
                    <a:pt x="1571" y="1330"/>
                  </a:lnTo>
                  <a:lnTo>
                    <a:pt x="1571" y="1318"/>
                  </a:lnTo>
                  <a:lnTo>
                    <a:pt x="1572" y="1305"/>
                  </a:lnTo>
                  <a:lnTo>
                    <a:pt x="1572" y="1310"/>
                  </a:lnTo>
                  <a:lnTo>
                    <a:pt x="1572" y="1317"/>
                  </a:lnTo>
                  <a:lnTo>
                    <a:pt x="1573" y="1323"/>
                  </a:lnTo>
                  <a:lnTo>
                    <a:pt x="1573" y="1322"/>
                  </a:lnTo>
                  <a:lnTo>
                    <a:pt x="1573" y="1318"/>
                  </a:lnTo>
                  <a:lnTo>
                    <a:pt x="1574" y="1321"/>
                  </a:lnTo>
                  <a:lnTo>
                    <a:pt x="1574" y="1331"/>
                  </a:lnTo>
                  <a:lnTo>
                    <a:pt x="1576" y="1335"/>
                  </a:lnTo>
                  <a:lnTo>
                    <a:pt x="1576" y="1342"/>
                  </a:lnTo>
                  <a:lnTo>
                    <a:pt x="1576" y="1349"/>
                  </a:lnTo>
                  <a:lnTo>
                    <a:pt x="1577" y="1360"/>
                  </a:lnTo>
                  <a:lnTo>
                    <a:pt x="1577" y="1380"/>
                  </a:lnTo>
                  <a:lnTo>
                    <a:pt x="1577" y="1372"/>
                  </a:lnTo>
                  <a:lnTo>
                    <a:pt x="1578" y="1358"/>
                  </a:lnTo>
                  <a:lnTo>
                    <a:pt x="1578" y="1347"/>
                  </a:lnTo>
                  <a:lnTo>
                    <a:pt x="1578" y="1346"/>
                  </a:lnTo>
                  <a:lnTo>
                    <a:pt x="1579" y="1352"/>
                  </a:lnTo>
                  <a:lnTo>
                    <a:pt x="1579" y="1363"/>
                  </a:lnTo>
                  <a:lnTo>
                    <a:pt x="1579" y="1344"/>
                  </a:lnTo>
                  <a:lnTo>
                    <a:pt x="1580" y="1340"/>
                  </a:lnTo>
                  <a:lnTo>
                    <a:pt x="1580" y="1350"/>
                  </a:lnTo>
                  <a:lnTo>
                    <a:pt x="1582" y="1363"/>
                  </a:lnTo>
                  <a:lnTo>
                    <a:pt x="1582" y="1384"/>
                  </a:lnTo>
                  <a:lnTo>
                    <a:pt x="1582" y="1378"/>
                  </a:lnTo>
                  <a:lnTo>
                    <a:pt x="1583" y="1368"/>
                  </a:lnTo>
                  <a:lnTo>
                    <a:pt x="1583" y="1373"/>
                  </a:lnTo>
                  <a:lnTo>
                    <a:pt x="1583" y="1401"/>
                  </a:lnTo>
                  <a:lnTo>
                    <a:pt x="1584" y="1410"/>
                  </a:lnTo>
                  <a:lnTo>
                    <a:pt x="1584" y="1391"/>
                  </a:lnTo>
                  <a:lnTo>
                    <a:pt x="1584" y="1378"/>
                  </a:lnTo>
                  <a:lnTo>
                    <a:pt x="1585" y="1373"/>
                  </a:lnTo>
                  <a:lnTo>
                    <a:pt x="1585" y="1379"/>
                  </a:lnTo>
                  <a:lnTo>
                    <a:pt x="1585" y="1400"/>
                  </a:lnTo>
                  <a:lnTo>
                    <a:pt x="1586" y="1408"/>
                  </a:lnTo>
                  <a:lnTo>
                    <a:pt x="1586" y="1425"/>
                  </a:lnTo>
                  <a:lnTo>
                    <a:pt x="1587" y="1437"/>
                  </a:lnTo>
                  <a:lnTo>
                    <a:pt x="1587" y="1425"/>
                  </a:lnTo>
                  <a:lnTo>
                    <a:pt x="1587" y="1419"/>
                  </a:lnTo>
                  <a:lnTo>
                    <a:pt x="1589" y="1397"/>
                  </a:lnTo>
                  <a:lnTo>
                    <a:pt x="1589" y="1382"/>
                  </a:lnTo>
                  <a:lnTo>
                    <a:pt x="1589" y="1378"/>
                  </a:lnTo>
                  <a:lnTo>
                    <a:pt x="1590" y="1365"/>
                  </a:lnTo>
                  <a:lnTo>
                    <a:pt x="1590" y="1359"/>
                  </a:lnTo>
                  <a:lnTo>
                    <a:pt x="1590" y="1373"/>
                  </a:lnTo>
                  <a:lnTo>
                    <a:pt x="1591" y="1374"/>
                  </a:lnTo>
                  <a:lnTo>
                    <a:pt x="1591" y="1378"/>
                  </a:lnTo>
                  <a:lnTo>
                    <a:pt x="1592" y="1389"/>
                  </a:lnTo>
                  <a:lnTo>
                    <a:pt x="1592" y="1389"/>
                  </a:lnTo>
                  <a:lnTo>
                    <a:pt x="1592" y="1386"/>
                  </a:lnTo>
                  <a:lnTo>
                    <a:pt x="1593" y="1388"/>
                  </a:lnTo>
                  <a:lnTo>
                    <a:pt x="1593" y="1392"/>
                  </a:lnTo>
                  <a:lnTo>
                    <a:pt x="1593" y="1394"/>
                  </a:lnTo>
                  <a:lnTo>
                    <a:pt x="1595" y="1395"/>
                  </a:lnTo>
                  <a:lnTo>
                    <a:pt x="1595" y="1374"/>
                  </a:lnTo>
                  <a:lnTo>
                    <a:pt x="1595" y="1365"/>
                  </a:lnTo>
                  <a:lnTo>
                    <a:pt x="1596" y="1374"/>
                  </a:lnTo>
                  <a:lnTo>
                    <a:pt x="1596" y="1387"/>
                  </a:lnTo>
                  <a:lnTo>
                    <a:pt x="1597" y="1394"/>
                  </a:lnTo>
                  <a:lnTo>
                    <a:pt x="1597" y="1407"/>
                  </a:lnTo>
                  <a:lnTo>
                    <a:pt x="1597" y="1398"/>
                  </a:lnTo>
                  <a:lnTo>
                    <a:pt x="1598" y="1405"/>
                  </a:lnTo>
                  <a:lnTo>
                    <a:pt x="1598" y="1425"/>
                  </a:lnTo>
                  <a:lnTo>
                    <a:pt x="1598" y="1419"/>
                  </a:lnTo>
                  <a:lnTo>
                    <a:pt x="1599" y="1407"/>
                  </a:lnTo>
                  <a:lnTo>
                    <a:pt x="1599" y="1386"/>
                  </a:lnTo>
                  <a:lnTo>
                    <a:pt x="1599" y="1382"/>
                  </a:lnTo>
                  <a:lnTo>
                    <a:pt x="1600" y="1394"/>
                  </a:lnTo>
                  <a:lnTo>
                    <a:pt x="1600" y="1400"/>
                  </a:lnTo>
                  <a:lnTo>
                    <a:pt x="1600" y="1402"/>
                  </a:lnTo>
                  <a:lnTo>
                    <a:pt x="1602" y="1400"/>
                  </a:lnTo>
                  <a:lnTo>
                    <a:pt x="1602" y="1391"/>
                  </a:lnTo>
                  <a:lnTo>
                    <a:pt x="1603" y="1379"/>
                  </a:lnTo>
                  <a:lnTo>
                    <a:pt x="1603" y="1375"/>
                  </a:lnTo>
                  <a:lnTo>
                    <a:pt x="1603" y="1384"/>
                  </a:lnTo>
                  <a:lnTo>
                    <a:pt x="1604" y="1373"/>
                  </a:lnTo>
                  <a:lnTo>
                    <a:pt x="1604" y="1372"/>
                  </a:lnTo>
                  <a:lnTo>
                    <a:pt x="1604" y="1359"/>
                  </a:lnTo>
                  <a:lnTo>
                    <a:pt x="1605" y="1355"/>
                  </a:lnTo>
                  <a:lnTo>
                    <a:pt x="1605" y="1359"/>
                  </a:lnTo>
                  <a:lnTo>
                    <a:pt x="1605" y="1365"/>
                  </a:lnTo>
                  <a:lnTo>
                    <a:pt x="1606" y="1358"/>
                  </a:lnTo>
                  <a:lnTo>
                    <a:pt x="1606" y="1354"/>
                  </a:lnTo>
                  <a:lnTo>
                    <a:pt x="1608" y="1352"/>
                  </a:lnTo>
                  <a:lnTo>
                    <a:pt x="1608" y="1365"/>
                  </a:lnTo>
                  <a:lnTo>
                    <a:pt x="1608" y="1365"/>
                  </a:lnTo>
                  <a:lnTo>
                    <a:pt x="1609" y="1371"/>
                  </a:lnTo>
                  <a:lnTo>
                    <a:pt x="1609" y="1365"/>
                  </a:lnTo>
                  <a:lnTo>
                    <a:pt x="1609" y="1361"/>
                  </a:lnTo>
                  <a:lnTo>
                    <a:pt x="1610" y="1358"/>
                  </a:lnTo>
                  <a:lnTo>
                    <a:pt x="1610" y="1354"/>
                  </a:lnTo>
                  <a:lnTo>
                    <a:pt x="1610" y="1343"/>
                  </a:lnTo>
                  <a:lnTo>
                    <a:pt x="1611" y="1340"/>
                  </a:lnTo>
                  <a:lnTo>
                    <a:pt x="1611" y="1336"/>
                  </a:lnTo>
                  <a:lnTo>
                    <a:pt x="1612" y="1333"/>
                  </a:lnTo>
                  <a:lnTo>
                    <a:pt x="1612" y="1318"/>
                  </a:lnTo>
                  <a:lnTo>
                    <a:pt x="1612" y="1303"/>
                  </a:lnTo>
                  <a:lnTo>
                    <a:pt x="1613" y="1295"/>
                  </a:lnTo>
                  <a:lnTo>
                    <a:pt x="1613" y="1292"/>
                  </a:lnTo>
                  <a:lnTo>
                    <a:pt x="1613" y="1297"/>
                  </a:lnTo>
                  <a:lnTo>
                    <a:pt x="1615" y="1279"/>
                  </a:lnTo>
                  <a:lnTo>
                    <a:pt x="1615" y="1269"/>
                  </a:lnTo>
                  <a:lnTo>
                    <a:pt x="1615" y="1277"/>
                  </a:lnTo>
                  <a:lnTo>
                    <a:pt x="1616" y="1271"/>
                  </a:lnTo>
                  <a:lnTo>
                    <a:pt x="1616" y="1234"/>
                  </a:lnTo>
                  <a:lnTo>
                    <a:pt x="1616" y="1132"/>
                  </a:lnTo>
                  <a:lnTo>
                    <a:pt x="1617" y="1006"/>
                  </a:lnTo>
                  <a:lnTo>
                    <a:pt x="1617" y="904"/>
                  </a:lnTo>
                  <a:lnTo>
                    <a:pt x="1618" y="866"/>
                  </a:lnTo>
                  <a:lnTo>
                    <a:pt x="1618" y="881"/>
                  </a:lnTo>
                  <a:lnTo>
                    <a:pt x="1618" y="956"/>
                  </a:lnTo>
                  <a:lnTo>
                    <a:pt x="1619" y="1049"/>
                  </a:lnTo>
                  <a:lnTo>
                    <a:pt x="1619" y="1143"/>
                  </a:lnTo>
                  <a:lnTo>
                    <a:pt x="1619" y="1199"/>
                  </a:lnTo>
                  <a:lnTo>
                    <a:pt x="1621" y="1239"/>
                  </a:lnTo>
                  <a:lnTo>
                    <a:pt x="1621" y="1264"/>
                  </a:lnTo>
                  <a:lnTo>
                    <a:pt x="1621" y="1273"/>
                  </a:lnTo>
                  <a:lnTo>
                    <a:pt x="1622" y="1268"/>
                  </a:lnTo>
                  <a:lnTo>
                    <a:pt x="1622" y="1258"/>
                  </a:lnTo>
                  <a:lnTo>
                    <a:pt x="1623" y="1260"/>
                  </a:lnTo>
                  <a:lnTo>
                    <a:pt x="1623" y="1287"/>
                  </a:lnTo>
                  <a:lnTo>
                    <a:pt x="1623" y="1308"/>
                  </a:lnTo>
                  <a:lnTo>
                    <a:pt x="1624" y="1322"/>
                  </a:lnTo>
                  <a:lnTo>
                    <a:pt x="1624" y="1305"/>
                  </a:lnTo>
                  <a:lnTo>
                    <a:pt x="1624" y="1296"/>
                  </a:lnTo>
                  <a:lnTo>
                    <a:pt x="1625" y="1300"/>
                  </a:lnTo>
                  <a:lnTo>
                    <a:pt x="1625" y="1320"/>
                  </a:lnTo>
                  <a:lnTo>
                    <a:pt x="1625" y="1352"/>
                  </a:lnTo>
                  <a:lnTo>
                    <a:pt x="1626" y="1368"/>
                  </a:lnTo>
                  <a:lnTo>
                    <a:pt x="1626" y="1375"/>
                  </a:lnTo>
                  <a:lnTo>
                    <a:pt x="1628" y="1366"/>
                  </a:lnTo>
                  <a:lnTo>
                    <a:pt x="1628" y="1355"/>
                  </a:lnTo>
                  <a:lnTo>
                    <a:pt x="1628" y="1350"/>
                  </a:lnTo>
                  <a:lnTo>
                    <a:pt x="1629" y="1343"/>
                  </a:lnTo>
                  <a:lnTo>
                    <a:pt x="1629" y="1346"/>
                  </a:lnTo>
                  <a:lnTo>
                    <a:pt x="1629" y="1352"/>
                  </a:lnTo>
                  <a:lnTo>
                    <a:pt x="1630" y="1354"/>
                  </a:lnTo>
                  <a:lnTo>
                    <a:pt x="1630" y="1346"/>
                  </a:lnTo>
                  <a:lnTo>
                    <a:pt x="1630" y="1350"/>
                  </a:lnTo>
                  <a:lnTo>
                    <a:pt x="1631" y="1361"/>
                  </a:lnTo>
                  <a:lnTo>
                    <a:pt x="1631" y="1365"/>
                  </a:lnTo>
                  <a:lnTo>
                    <a:pt x="1632" y="1372"/>
                  </a:lnTo>
                  <a:lnTo>
                    <a:pt x="1632" y="1367"/>
                  </a:lnTo>
                  <a:lnTo>
                    <a:pt x="1632" y="1353"/>
                  </a:lnTo>
                  <a:lnTo>
                    <a:pt x="1634" y="1354"/>
                  </a:lnTo>
                  <a:lnTo>
                    <a:pt x="1634" y="1352"/>
                  </a:lnTo>
                  <a:lnTo>
                    <a:pt x="1634" y="1349"/>
                  </a:lnTo>
                  <a:lnTo>
                    <a:pt x="1635" y="1349"/>
                  </a:lnTo>
                  <a:lnTo>
                    <a:pt x="1635" y="1363"/>
                  </a:lnTo>
                  <a:lnTo>
                    <a:pt x="1635" y="1367"/>
                  </a:lnTo>
                  <a:lnTo>
                    <a:pt x="1636" y="1384"/>
                  </a:lnTo>
                  <a:lnTo>
                    <a:pt x="1636" y="1386"/>
                  </a:lnTo>
                  <a:lnTo>
                    <a:pt x="1637" y="1387"/>
                  </a:lnTo>
                  <a:lnTo>
                    <a:pt x="1637" y="1388"/>
                  </a:lnTo>
                  <a:lnTo>
                    <a:pt x="1637" y="1386"/>
                  </a:lnTo>
                  <a:lnTo>
                    <a:pt x="1638" y="1382"/>
                  </a:lnTo>
                  <a:lnTo>
                    <a:pt x="1638" y="1378"/>
                  </a:lnTo>
                  <a:lnTo>
                    <a:pt x="1638" y="1366"/>
                  </a:lnTo>
                  <a:lnTo>
                    <a:pt x="1639" y="1359"/>
                  </a:lnTo>
                  <a:lnTo>
                    <a:pt x="1639" y="1366"/>
                  </a:lnTo>
                  <a:lnTo>
                    <a:pt x="1639" y="1375"/>
                  </a:lnTo>
                  <a:lnTo>
                    <a:pt x="1641" y="1380"/>
                  </a:lnTo>
                  <a:lnTo>
                    <a:pt x="1641" y="1381"/>
                  </a:lnTo>
                  <a:lnTo>
                    <a:pt x="1642" y="1363"/>
                  </a:lnTo>
                  <a:lnTo>
                    <a:pt x="1642" y="1355"/>
                  </a:lnTo>
                  <a:lnTo>
                    <a:pt x="1642" y="1341"/>
                  </a:lnTo>
                  <a:lnTo>
                    <a:pt x="1643" y="1307"/>
                  </a:lnTo>
                  <a:lnTo>
                    <a:pt x="1643" y="1270"/>
                  </a:lnTo>
                  <a:lnTo>
                    <a:pt x="1643" y="1240"/>
                  </a:lnTo>
                  <a:lnTo>
                    <a:pt x="1644" y="1236"/>
                  </a:lnTo>
                  <a:lnTo>
                    <a:pt x="1644" y="1249"/>
                  </a:lnTo>
                  <a:lnTo>
                    <a:pt x="1644" y="1278"/>
                  </a:lnTo>
                  <a:lnTo>
                    <a:pt x="1645" y="1308"/>
                  </a:lnTo>
                  <a:lnTo>
                    <a:pt x="1645" y="1317"/>
                  </a:lnTo>
                  <a:lnTo>
                    <a:pt x="1647" y="1316"/>
                  </a:lnTo>
                  <a:lnTo>
                    <a:pt x="1647" y="1330"/>
                  </a:lnTo>
                  <a:lnTo>
                    <a:pt x="1647" y="1356"/>
                  </a:lnTo>
                  <a:lnTo>
                    <a:pt x="1648" y="1369"/>
                  </a:lnTo>
                  <a:lnTo>
                    <a:pt x="1648" y="1366"/>
                  </a:lnTo>
                  <a:lnTo>
                    <a:pt x="1648" y="1355"/>
                  </a:lnTo>
                  <a:lnTo>
                    <a:pt x="1649" y="1346"/>
                  </a:lnTo>
                  <a:lnTo>
                    <a:pt x="1649" y="1323"/>
                  </a:lnTo>
                  <a:lnTo>
                    <a:pt x="1650" y="1287"/>
                  </a:lnTo>
                  <a:lnTo>
                    <a:pt x="1650" y="1240"/>
                  </a:lnTo>
                  <a:lnTo>
                    <a:pt x="1650" y="1195"/>
                  </a:lnTo>
                  <a:lnTo>
                    <a:pt x="1651" y="1178"/>
                  </a:lnTo>
                  <a:lnTo>
                    <a:pt x="1651" y="1168"/>
                  </a:lnTo>
                  <a:lnTo>
                    <a:pt x="1651" y="1171"/>
                  </a:lnTo>
                  <a:lnTo>
                    <a:pt x="1653" y="1189"/>
                  </a:lnTo>
                  <a:lnTo>
                    <a:pt x="1653" y="1227"/>
                  </a:lnTo>
                  <a:lnTo>
                    <a:pt x="1653" y="1266"/>
                  </a:lnTo>
                  <a:lnTo>
                    <a:pt x="1654" y="1298"/>
                  </a:lnTo>
                  <a:lnTo>
                    <a:pt x="1654" y="1320"/>
                  </a:lnTo>
                  <a:lnTo>
                    <a:pt x="1655" y="1323"/>
                  </a:lnTo>
                  <a:lnTo>
                    <a:pt x="1655" y="1318"/>
                  </a:lnTo>
                  <a:lnTo>
                    <a:pt x="1655" y="1326"/>
                  </a:lnTo>
                  <a:lnTo>
                    <a:pt x="1656" y="1321"/>
                  </a:lnTo>
                  <a:lnTo>
                    <a:pt x="1656" y="1322"/>
                  </a:lnTo>
                  <a:lnTo>
                    <a:pt x="1656" y="1318"/>
                  </a:lnTo>
                  <a:lnTo>
                    <a:pt x="1657" y="1309"/>
                  </a:lnTo>
                  <a:lnTo>
                    <a:pt x="1657" y="1307"/>
                  </a:lnTo>
                  <a:lnTo>
                    <a:pt x="1657" y="1317"/>
                  </a:lnTo>
                  <a:lnTo>
                    <a:pt x="1658" y="1331"/>
                  </a:lnTo>
                  <a:lnTo>
                    <a:pt x="1658" y="1344"/>
                  </a:lnTo>
                  <a:lnTo>
                    <a:pt x="1660" y="1349"/>
                  </a:lnTo>
                  <a:lnTo>
                    <a:pt x="1660" y="1342"/>
                  </a:lnTo>
                  <a:lnTo>
                    <a:pt x="1660" y="1346"/>
                  </a:lnTo>
                  <a:lnTo>
                    <a:pt x="1661" y="1354"/>
                  </a:lnTo>
                  <a:lnTo>
                    <a:pt x="1661" y="1371"/>
                  </a:lnTo>
                  <a:lnTo>
                    <a:pt x="1661" y="1372"/>
                  </a:lnTo>
                  <a:lnTo>
                    <a:pt x="1662" y="1361"/>
                  </a:lnTo>
                  <a:lnTo>
                    <a:pt x="1662" y="1355"/>
                  </a:lnTo>
                  <a:lnTo>
                    <a:pt x="1662" y="1350"/>
                  </a:lnTo>
                  <a:lnTo>
                    <a:pt x="1663" y="1353"/>
                  </a:lnTo>
                  <a:lnTo>
                    <a:pt x="1663" y="1363"/>
                  </a:lnTo>
                  <a:lnTo>
                    <a:pt x="1664" y="1368"/>
                  </a:lnTo>
                  <a:lnTo>
                    <a:pt x="1664" y="1375"/>
                  </a:lnTo>
                  <a:lnTo>
                    <a:pt x="1664" y="1372"/>
                  </a:lnTo>
                  <a:lnTo>
                    <a:pt x="1666" y="1356"/>
                  </a:lnTo>
                  <a:lnTo>
                    <a:pt x="1666" y="1347"/>
                  </a:lnTo>
                  <a:lnTo>
                    <a:pt x="1666" y="1344"/>
                  </a:lnTo>
                  <a:lnTo>
                    <a:pt x="1667" y="1354"/>
                  </a:lnTo>
                  <a:lnTo>
                    <a:pt x="1667" y="1365"/>
                  </a:lnTo>
                  <a:lnTo>
                    <a:pt x="1668" y="1367"/>
                  </a:lnTo>
                  <a:lnTo>
                    <a:pt x="1668" y="1359"/>
                  </a:lnTo>
                  <a:lnTo>
                    <a:pt x="1668" y="1350"/>
                  </a:lnTo>
                  <a:lnTo>
                    <a:pt x="1669" y="1347"/>
                  </a:lnTo>
                  <a:lnTo>
                    <a:pt x="1669" y="1346"/>
                  </a:lnTo>
                  <a:lnTo>
                    <a:pt x="1669" y="1355"/>
                  </a:lnTo>
                  <a:lnTo>
                    <a:pt x="1670" y="1363"/>
                  </a:lnTo>
                  <a:lnTo>
                    <a:pt x="1670" y="1356"/>
                  </a:lnTo>
                  <a:lnTo>
                    <a:pt x="1670" y="1352"/>
                  </a:lnTo>
                  <a:lnTo>
                    <a:pt x="1671" y="1349"/>
                  </a:lnTo>
                  <a:lnTo>
                    <a:pt x="1671" y="1356"/>
                  </a:lnTo>
                  <a:lnTo>
                    <a:pt x="1673" y="1371"/>
                  </a:lnTo>
                  <a:lnTo>
                    <a:pt x="1673" y="1385"/>
                  </a:lnTo>
                  <a:lnTo>
                    <a:pt x="1673" y="1380"/>
                  </a:lnTo>
                  <a:lnTo>
                    <a:pt x="1674" y="1379"/>
                  </a:lnTo>
                  <a:lnTo>
                    <a:pt x="1674" y="1361"/>
                  </a:lnTo>
                  <a:lnTo>
                    <a:pt x="1674" y="1349"/>
                  </a:lnTo>
                  <a:lnTo>
                    <a:pt x="1675" y="1350"/>
                  </a:lnTo>
                  <a:lnTo>
                    <a:pt x="1675" y="1355"/>
                  </a:lnTo>
                  <a:lnTo>
                    <a:pt x="1675" y="1356"/>
                  </a:lnTo>
                  <a:lnTo>
                    <a:pt x="1676" y="1352"/>
                  </a:lnTo>
                  <a:lnTo>
                    <a:pt x="1676" y="1337"/>
                  </a:lnTo>
                  <a:lnTo>
                    <a:pt x="1677" y="1328"/>
                  </a:lnTo>
                  <a:lnTo>
                    <a:pt x="1677" y="1328"/>
                  </a:lnTo>
                  <a:lnTo>
                    <a:pt x="1677" y="1331"/>
                  </a:lnTo>
                  <a:lnTo>
                    <a:pt x="1679" y="1334"/>
                  </a:lnTo>
                  <a:lnTo>
                    <a:pt x="1679" y="1336"/>
                  </a:lnTo>
                  <a:lnTo>
                    <a:pt x="1679" y="1344"/>
                  </a:lnTo>
                  <a:lnTo>
                    <a:pt x="1680" y="1348"/>
                  </a:lnTo>
                  <a:lnTo>
                    <a:pt x="1680" y="1349"/>
                  </a:lnTo>
                  <a:lnTo>
                    <a:pt x="1681" y="1358"/>
                  </a:lnTo>
                  <a:lnTo>
                    <a:pt x="1681" y="1367"/>
                  </a:lnTo>
                  <a:lnTo>
                    <a:pt x="1681" y="1369"/>
                  </a:lnTo>
                  <a:lnTo>
                    <a:pt x="1682" y="1374"/>
                  </a:lnTo>
                  <a:lnTo>
                    <a:pt x="1682" y="1372"/>
                  </a:lnTo>
                  <a:lnTo>
                    <a:pt x="1682" y="1367"/>
                  </a:lnTo>
                  <a:lnTo>
                    <a:pt x="1683" y="1358"/>
                  </a:lnTo>
                  <a:lnTo>
                    <a:pt x="1683" y="1361"/>
                  </a:lnTo>
                  <a:lnTo>
                    <a:pt x="1683" y="1366"/>
                  </a:lnTo>
                  <a:lnTo>
                    <a:pt x="1684" y="1372"/>
                  </a:lnTo>
                  <a:lnTo>
                    <a:pt x="1684" y="1384"/>
                  </a:lnTo>
                  <a:lnTo>
                    <a:pt x="1686" y="1386"/>
                  </a:lnTo>
                  <a:lnTo>
                    <a:pt x="1686" y="1382"/>
                  </a:lnTo>
                  <a:lnTo>
                    <a:pt x="1686" y="1385"/>
                  </a:lnTo>
                  <a:lnTo>
                    <a:pt x="1687" y="1376"/>
                  </a:lnTo>
                  <a:lnTo>
                    <a:pt x="1687" y="1367"/>
                  </a:lnTo>
                  <a:lnTo>
                    <a:pt x="1687" y="1362"/>
                  </a:lnTo>
                  <a:lnTo>
                    <a:pt x="1688" y="1363"/>
                  </a:lnTo>
                  <a:lnTo>
                    <a:pt x="1688" y="1382"/>
                  </a:lnTo>
                  <a:lnTo>
                    <a:pt x="1689" y="1400"/>
                  </a:lnTo>
                  <a:lnTo>
                    <a:pt x="1689" y="1400"/>
                  </a:lnTo>
                  <a:lnTo>
                    <a:pt x="1689" y="1393"/>
                  </a:lnTo>
                  <a:lnTo>
                    <a:pt x="1690" y="1387"/>
                  </a:lnTo>
                  <a:lnTo>
                    <a:pt x="1690" y="1387"/>
                  </a:lnTo>
                  <a:lnTo>
                    <a:pt x="1690" y="1388"/>
                  </a:lnTo>
                  <a:lnTo>
                    <a:pt x="1692" y="1392"/>
                  </a:lnTo>
                  <a:lnTo>
                    <a:pt x="1692" y="1397"/>
                  </a:lnTo>
                  <a:lnTo>
                    <a:pt x="1692" y="1405"/>
                  </a:lnTo>
                  <a:lnTo>
                    <a:pt x="1693" y="1410"/>
                  </a:lnTo>
                  <a:lnTo>
                    <a:pt x="1693" y="1404"/>
                  </a:lnTo>
                  <a:lnTo>
                    <a:pt x="1694" y="1400"/>
                  </a:lnTo>
                  <a:lnTo>
                    <a:pt x="1694" y="1404"/>
                  </a:lnTo>
                  <a:lnTo>
                    <a:pt x="1694" y="1407"/>
                  </a:lnTo>
                  <a:lnTo>
                    <a:pt x="1695" y="1414"/>
                  </a:lnTo>
                  <a:lnTo>
                    <a:pt x="1695" y="1417"/>
                  </a:lnTo>
                  <a:lnTo>
                    <a:pt x="1695" y="1405"/>
                  </a:lnTo>
                  <a:lnTo>
                    <a:pt x="1696" y="1392"/>
                  </a:lnTo>
                  <a:lnTo>
                    <a:pt x="1696" y="1376"/>
                  </a:lnTo>
                  <a:lnTo>
                    <a:pt x="1697" y="1376"/>
                  </a:lnTo>
                  <a:lnTo>
                    <a:pt x="1697" y="1382"/>
                  </a:lnTo>
                  <a:lnTo>
                    <a:pt x="1697" y="1372"/>
                  </a:lnTo>
                  <a:lnTo>
                    <a:pt x="1699" y="1363"/>
                  </a:lnTo>
                  <a:lnTo>
                    <a:pt x="1699" y="1348"/>
                  </a:lnTo>
                  <a:lnTo>
                    <a:pt x="1699" y="1342"/>
                  </a:lnTo>
                  <a:lnTo>
                    <a:pt x="1700" y="1356"/>
                  </a:lnTo>
                  <a:lnTo>
                    <a:pt x="1700" y="1363"/>
                  </a:lnTo>
                  <a:lnTo>
                    <a:pt x="1701" y="1363"/>
                  </a:lnTo>
                  <a:lnTo>
                    <a:pt x="1701" y="1365"/>
                  </a:lnTo>
                  <a:lnTo>
                    <a:pt x="1701" y="1365"/>
                  </a:lnTo>
                  <a:lnTo>
                    <a:pt x="1702" y="1372"/>
                  </a:lnTo>
                  <a:lnTo>
                    <a:pt x="1702" y="1385"/>
                  </a:lnTo>
                  <a:lnTo>
                    <a:pt x="1702" y="1384"/>
                  </a:lnTo>
                  <a:lnTo>
                    <a:pt x="1703" y="1384"/>
                  </a:lnTo>
                  <a:lnTo>
                    <a:pt x="1703" y="1374"/>
                  </a:lnTo>
                  <a:lnTo>
                    <a:pt x="1703" y="1361"/>
                  </a:lnTo>
                  <a:lnTo>
                    <a:pt x="1705" y="1341"/>
                  </a:lnTo>
                  <a:lnTo>
                    <a:pt x="1705" y="1339"/>
                  </a:lnTo>
                  <a:lnTo>
                    <a:pt x="1706" y="1335"/>
                  </a:lnTo>
                  <a:lnTo>
                    <a:pt x="1706" y="1339"/>
                  </a:lnTo>
                  <a:lnTo>
                    <a:pt x="1706" y="1344"/>
                  </a:lnTo>
                  <a:lnTo>
                    <a:pt x="1707" y="1349"/>
                  </a:lnTo>
                  <a:lnTo>
                    <a:pt x="1707" y="1348"/>
                  </a:lnTo>
                  <a:lnTo>
                    <a:pt x="1707" y="1353"/>
                  </a:lnTo>
                  <a:lnTo>
                    <a:pt x="1708" y="1353"/>
                  </a:lnTo>
                  <a:lnTo>
                    <a:pt x="1708" y="1343"/>
                  </a:lnTo>
                  <a:lnTo>
                    <a:pt x="1709" y="1335"/>
                  </a:lnTo>
                  <a:lnTo>
                    <a:pt x="1709" y="1331"/>
                  </a:lnTo>
                  <a:lnTo>
                    <a:pt x="1709" y="1326"/>
                  </a:lnTo>
                  <a:lnTo>
                    <a:pt x="1710" y="1314"/>
                  </a:lnTo>
                  <a:lnTo>
                    <a:pt x="1710" y="1294"/>
                  </a:lnTo>
                  <a:lnTo>
                    <a:pt x="1710" y="1259"/>
                  </a:lnTo>
                  <a:lnTo>
                    <a:pt x="1712" y="1220"/>
                  </a:lnTo>
                  <a:lnTo>
                    <a:pt x="1712" y="1200"/>
                  </a:lnTo>
                  <a:lnTo>
                    <a:pt x="1712" y="1200"/>
                  </a:lnTo>
                  <a:lnTo>
                    <a:pt x="1713" y="1216"/>
                  </a:lnTo>
                  <a:lnTo>
                    <a:pt x="1713" y="1256"/>
                  </a:lnTo>
                  <a:lnTo>
                    <a:pt x="1714" y="1296"/>
                  </a:lnTo>
                  <a:lnTo>
                    <a:pt x="1714" y="1318"/>
                  </a:lnTo>
                  <a:lnTo>
                    <a:pt x="1714" y="1330"/>
                  </a:lnTo>
                  <a:lnTo>
                    <a:pt x="1715" y="1327"/>
                  </a:lnTo>
                  <a:lnTo>
                    <a:pt x="1715" y="1330"/>
                  </a:lnTo>
                  <a:lnTo>
                    <a:pt x="1715" y="1333"/>
                  </a:lnTo>
                  <a:lnTo>
                    <a:pt x="1716" y="1336"/>
                  </a:lnTo>
                  <a:lnTo>
                    <a:pt x="1716" y="1346"/>
                  </a:lnTo>
                  <a:lnTo>
                    <a:pt x="1718" y="1340"/>
                  </a:lnTo>
                  <a:lnTo>
                    <a:pt x="1718" y="1327"/>
                  </a:lnTo>
                  <a:lnTo>
                    <a:pt x="1718" y="1323"/>
                  </a:lnTo>
                  <a:lnTo>
                    <a:pt x="1719" y="1328"/>
                  </a:lnTo>
                  <a:lnTo>
                    <a:pt x="1719" y="1326"/>
                  </a:lnTo>
                  <a:lnTo>
                    <a:pt x="1719" y="1310"/>
                  </a:lnTo>
                  <a:lnTo>
                    <a:pt x="1720" y="1303"/>
                  </a:lnTo>
                  <a:lnTo>
                    <a:pt x="1720" y="1307"/>
                  </a:lnTo>
                  <a:lnTo>
                    <a:pt x="1721" y="1311"/>
                  </a:lnTo>
                  <a:lnTo>
                    <a:pt x="1721" y="1317"/>
                  </a:lnTo>
                  <a:lnTo>
                    <a:pt x="1721" y="1315"/>
                  </a:lnTo>
                  <a:lnTo>
                    <a:pt x="1722" y="1297"/>
                  </a:lnTo>
                  <a:lnTo>
                    <a:pt x="1722" y="1298"/>
                  </a:lnTo>
                  <a:lnTo>
                    <a:pt x="1722" y="1311"/>
                  </a:lnTo>
                  <a:lnTo>
                    <a:pt x="1723" y="1323"/>
                  </a:lnTo>
                  <a:lnTo>
                    <a:pt x="1723" y="1340"/>
                  </a:lnTo>
                  <a:lnTo>
                    <a:pt x="1725" y="1352"/>
                  </a:lnTo>
                  <a:lnTo>
                    <a:pt x="1725" y="1362"/>
                  </a:lnTo>
                  <a:lnTo>
                    <a:pt x="1725" y="1374"/>
                  </a:lnTo>
                  <a:lnTo>
                    <a:pt x="1726" y="1369"/>
                  </a:lnTo>
                  <a:lnTo>
                    <a:pt x="1726" y="1356"/>
                  </a:lnTo>
                  <a:lnTo>
                    <a:pt x="1726" y="1342"/>
                  </a:lnTo>
                  <a:lnTo>
                    <a:pt x="1727" y="1344"/>
                  </a:lnTo>
                  <a:lnTo>
                    <a:pt x="1727" y="1348"/>
                  </a:lnTo>
                  <a:lnTo>
                    <a:pt x="1727" y="1353"/>
                  </a:lnTo>
                  <a:lnTo>
                    <a:pt x="1728" y="1356"/>
                  </a:lnTo>
                  <a:lnTo>
                    <a:pt x="1728" y="1362"/>
                  </a:lnTo>
                  <a:lnTo>
                    <a:pt x="1729" y="1363"/>
                  </a:lnTo>
                  <a:lnTo>
                    <a:pt x="1729" y="1367"/>
                  </a:lnTo>
                  <a:lnTo>
                    <a:pt x="1729" y="1356"/>
                  </a:lnTo>
                  <a:lnTo>
                    <a:pt x="1731" y="1348"/>
                  </a:lnTo>
                  <a:lnTo>
                    <a:pt x="1731" y="1346"/>
                  </a:lnTo>
                  <a:lnTo>
                    <a:pt x="1731" y="1354"/>
                  </a:lnTo>
                  <a:lnTo>
                    <a:pt x="1732" y="1349"/>
                  </a:lnTo>
                  <a:lnTo>
                    <a:pt x="1732" y="1363"/>
                  </a:lnTo>
                  <a:lnTo>
                    <a:pt x="1733" y="1367"/>
                  </a:lnTo>
                  <a:lnTo>
                    <a:pt x="1733" y="1359"/>
                  </a:lnTo>
                  <a:lnTo>
                    <a:pt x="1733" y="1352"/>
                  </a:lnTo>
                  <a:lnTo>
                    <a:pt x="1734" y="1354"/>
                  </a:lnTo>
                  <a:lnTo>
                    <a:pt x="1734" y="1356"/>
                  </a:lnTo>
                  <a:lnTo>
                    <a:pt x="1734" y="1366"/>
                  </a:lnTo>
                  <a:lnTo>
                    <a:pt x="1735" y="1359"/>
                  </a:lnTo>
                  <a:lnTo>
                    <a:pt x="1735" y="1348"/>
                  </a:lnTo>
                  <a:lnTo>
                    <a:pt x="1736" y="1346"/>
                  </a:lnTo>
                  <a:lnTo>
                    <a:pt x="1736" y="1359"/>
                  </a:lnTo>
                  <a:lnTo>
                    <a:pt x="1736" y="1369"/>
                  </a:lnTo>
                  <a:lnTo>
                    <a:pt x="1738" y="1354"/>
                  </a:lnTo>
                  <a:lnTo>
                    <a:pt x="1738" y="1316"/>
                  </a:lnTo>
                  <a:lnTo>
                    <a:pt x="1738" y="1283"/>
                  </a:lnTo>
                  <a:lnTo>
                    <a:pt x="1739" y="1256"/>
                  </a:lnTo>
                  <a:lnTo>
                    <a:pt x="1739" y="1250"/>
                  </a:lnTo>
                  <a:lnTo>
                    <a:pt x="1740" y="1258"/>
                  </a:lnTo>
                  <a:lnTo>
                    <a:pt x="1740" y="1273"/>
                  </a:lnTo>
                  <a:lnTo>
                    <a:pt x="1740" y="1296"/>
                  </a:lnTo>
                  <a:lnTo>
                    <a:pt x="1741" y="1334"/>
                  </a:lnTo>
                  <a:lnTo>
                    <a:pt x="1741" y="1358"/>
                  </a:lnTo>
                  <a:lnTo>
                    <a:pt x="1741" y="1371"/>
                  </a:lnTo>
                  <a:lnTo>
                    <a:pt x="1742" y="1374"/>
                  </a:lnTo>
                  <a:lnTo>
                    <a:pt x="1742" y="1375"/>
                  </a:lnTo>
                  <a:lnTo>
                    <a:pt x="1744" y="1376"/>
                  </a:lnTo>
                  <a:lnTo>
                    <a:pt x="1744" y="1382"/>
                  </a:lnTo>
                  <a:lnTo>
                    <a:pt x="1744" y="1380"/>
                  </a:lnTo>
                  <a:lnTo>
                    <a:pt x="1745" y="1379"/>
                  </a:lnTo>
                  <a:lnTo>
                    <a:pt x="1745" y="1379"/>
                  </a:lnTo>
                  <a:lnTo>
                    <a:pt x="1745" y="1374"/>
                  </a:lnTo>
                  <a:lnTo>
                    <a:pt x="1746" y="1381"/>
                  </a:lnTo>
                  <a:lnTo>
                    <a:pt x="1746" y="1391"/>
                  </a:lnTo>
                  <a:lnTo>
                    <a:pt x="1747" y="1380"/>
                  </a:lnTo>
                  <a:lnTo>
                    <a:pt x="1747" y="1374"/>
                  </a:lnTo>
                  <a:lnTo>
                    <a:pt x="1747" y="1378"/>
                  </a:lnTo>
                  <a:lnTo>
                    <a:pt x="1748" y="1384"/>
                  </a:lnTo>
                  <a:lnTo>
                    <a:pt x="1748" y="1394"/>
                  </a:lnTo>
                  <a:lnTo>
                    <a:pt x="1748" y="1397"/>
                  </a:lnTo>
                  <a:lnTo>
                    <a:pt x="1749" y="1387"/>
                  </a:lnTo>
                  <a:lnTo>
                    <a:pt x="1749" y="1388"/>
                  </a:lnTo>
                  <a:lnTo>
                    <a:pt x="1751" y="1394"/>
                  </a:lnTo>
                  <a:lnTo>
                    <a:pt x="1751" y="1389"/>
                  </a:lnTo>
                  <a:lnTo>
                    <a:pt x="1751" y="1384"/>
                  </a:lnTo>
                  <a:lnTo>
                    <a:pt x="1752" y="1387"/>
                  </a:lnTo>
                  <a:lnTo>
                    <a:pt x="1752" y="1398"/>
                  </a:lnTo>
                  <a:lnTo>
                    <a:pt x="1752" y="1411"/>
                  </a:lnTo>
                  <a:lnTo>
                    <a:pt x="1753" y="1410"/>
                  </a:lnTo>
                  <a:lnTo>
                    <a:pt x="1753" y="1406"/>
                  </a:lnTo>
                  <a:lnTo>
                    <a:pt x="1753" y="1401"/>
                  </a:lnTo>
                  <a:lnTo>
                    <a:pt x="1754" y="1406"/>
                  </a:lnTo>
                  <a:lnTo>
                    <a:pt x="1754" y="1410"/>
                  </a:lnTo>
                  <a:lnTo>
                    <a:pt x="1755" y="1408"/>
                  </a:lnTo>
                  <a:lnTo>
                    <a:pt x="1755" y="1398"/>
                  </a:lnTo>
                  <a:lnTo>
                    <a:pt x="1755" y="1388"/>
                  </a:lnTo>
                  <a:lnTo>
                    <a:pt x="1757" y="1378"/>
                  </a:lnTo>
                  <a:lnTo>
                    <a:pt x="1757" y="1371"/>
                  </a:lnTo>
                  <a:lnTo>
                    <a:pt x="1757" y="1373"/>
                  </a:lnTo>
                  <a:lnTo>
                    <a:pt x="1758" y="1375"/>
                  </a:lnTo>
                  <a:lnTo>
                    <a:pt x="1758" y="1381"/>
                  </a:lnTo>
                  <a:lnTo>
                    <a:pt x="1759" y="1389"/>
                  </a:lnTo>
                  <a:lnTo>
                    <a:pt x="1759" y="1380"/>
                  </a:lnTo>
                  <a:lnTo>
                    <a:pt x="1759" y="1376"/>
                  </a:lnTo>
                  <a:lnTo>
                    <a:pt x="1760" y="1385"/>
                  </a:lnTo>
                  <a:lnTo>
                    <a:pt x="1760" y="1392"/>
                  </a:lnTo>
                  <a:lnTo>
                    <a:pt x="1760" y="1406"/>
                  </a:lnTo>
                  <a:lnTo>
                    <a:pt x="1761" y="1400"/>
                  </a:lnTo>
                  <a:lnTo>
                    <a:pt x="1761" y="1392"/>
                  </a:lnTo>
                  <a:lnTo>
                    <a:pt x="1763" y="1388"/>
                  </a:lnTo>
                  <a:lnTo>
                    <a:pt x="1763" y="1382"/>
                  </a:lnTo>
                  <a:lnTo>
                    <a:pt x="1763" y="1387"/>
                  </a:lnTo>
                  <a:lnTo>
                    <a:pt x="1764" y="1376"/>
                  </a:lnTo>
                  <a:lnTo>
                    <a:pt x="1764" y="1371"/>
                  </a:lnTo>
                  <a:lnTo>
                    <a:pt x="1764" y="1369"/>
                  </a:lnTo>
                  <a:lnTo>
                    <a:pt x="1765" y="1359"/>
                  </a:lnTo>
                  <a:lnTo>
                    <a:pt x="1765" y="1360"/>
                  </a:lnTo>
                  <a:lnTo>
                    <a:pt x="1766" y="1358"/>
                  </a:lnTo>
                  <a:lnTo>
                    <a:pt x="1766" y="1353"/>
                  </a:lnTo>
                  <a:lnTo>
                    <a:pt x="1766" y="1356"/>
                  </a:lnTo>
                  <a:lnTo>
                    <a:pt x="1767" y="1353"/>
                  </a:lnTo>
                  <a:lnTo>
                    <a:pt x="1767" y="1359"/>
                  </a:lnTo>
                  <a:lnTo>
                    <a:pt x="1767" y="1365"/>
                  </a:lnTo>
                  <a:lnTo>
                    <a:pt x="1768" y="1356"/>
                  </a:lnTo>
                  <a:lnTo>
                    <a:pt x="1768" y="1353"/>
                  </a:lnTo>
                  <a:lnTo>
                    <a:pt x="1770" y="1341"/>
                  </a:lnTo>
                  <a:lnTo>
                    <a:pt x="1770" y="1335"/>
                  </a:lnTo>
                  <a:lnTo>
                    <a:pt x="1770" y="1317"/>
                  </a:lnTo>
                  <a:lnTo>
                    <a:pt x="1771" y="1313"/>
                  </a:lnTo>
                  <a:lnTo>
                    <a:pt x="1771" y="1320"/>
                  </a:lnTo>
                  <a:lnTo>
                    <a:pt x="1771" y="1330"/>
                  </a:lnTo>
                  <a:lnTo>
                    <a:pt x="1772" y="1348"/>
                  </a:lnTo>
                  <a:lnTo>
                    <a:pt x="1772" y="1365"/>
                  </a:lnTo>
                  <a:lnTo>
                    <a:pt x="1773" y="1362"/>
                  </a:lnTo>
                  <a:lnTo>
                    <a:pt x="1773" y="1358"/>
                  </a:lnTo>
                  <a:lnTo>
                    <a:pt x="1773" y="1352"/>
                  </a:lnTo>
                  <a:lnTo>
                    <a:pt x="1774" y="1346"/>
                  </a:lnTo>
                  <a:lnTo>
                    <a:pt x="1774" y="1341"/>
                  </a:lnTo>
                  <a:lnTo>
                    <a:pt x="1774" y="1336"/>
                  </a:lnTo>
                  <a:lnTo>
                    <a:pt x="1776" y="1347"/>
                  </a:lnTo>
                  <a:lnTo>
                    <a:pt x="1776" y="1363"/>
                  </a:lnTo>
                  <a:lnTo>
                    <a:pt x="1777" y="1379"/>
                  </a:lnTo>
                  <a:lnTo>
                    <a:pt x="1777" y="1387"/>
                  </a:lnTo>
                  <a:lnTo>
                    <a:pt x="1777" y="1376"/>
                  </a:lnTo>
                  <a:lnTo>
                    <a:pt x="1778" y="1363"/>
                  </a:lnTo>
                  <a:lnTo>
                    <a:pt x="1778" y="1360"/>
                  </a:lnTo>
                  <a:lnTo>
                    <a:pt x="1779" y="1355"/>
                  </a:lnTo>
                  <a:lnTo>
                    <a:pt x="1779" y="1353"/>
                  </a:lnTo>
                  <a:lnTo>
                    <a:pt x="1779" y="1353"/>
                  </a:lnTo>
                  <a:lnTo>
                    <a:pt x="1780" y="1343"/>
                  </a:lnTo>
                  <a:lnTo>
                    <a:pt x="1780" y="1333"/>
                  </a:lnTo>
                  <a:lnTo>
                    <a:pt x="1780" y="1335"/>
                  </a:lnTo>
                  <a:lnTo>
                    <a:pt x="1781" y="1328"/>
                  </a:lnTo>
                  <a:lnTo>
                    <a:pt x="1781" y="1329"/>
                  </a:lnTo>
                  <a:lnTo>
                    <a:pt x="1783" y="1344"/>
                  </a:lnTo>
                  <a:lnTo>
                    <a:pt x="1783" y="1352"/>
                  </a:lnTo>
                  <a:lnTo>
                    <a:pt x="1783" y="1353"/>
                  </a:lnTo>
                  <a:lnTo>
                    <a:pt x="1784" y="1360"/>
                  </a:lnTo>
                  <a:lnTo>
                    <a:pt x="1784" y="1352"/>
                  </a:lnTo>
                  <a:lnTo>
                    <a:pt x="1784" y="1352"/>
                  </a:lnTo>
                  <a:lnTo>
                    <a:pt x="1785" y="1352"/>
                  </a:lnTo>
                  <a:lnTo>
                    <a:pt x="1785" y="1323"/>
                  </a:lnTo>
                  <a:lnTo>
                    <a:pt x="1786" y="1294"/>
                  </a:lnTo>
                  <a:lnTo>
                    <a:pt x="1786" y="1270"/>
                  </a:lnTo>
                  <a:lnTo>
                    <a:pt x="1786" y="1264"/>
                  </a:lnTo>
                  <a:lnTo>
                    <a:pt x="1787" y="1273"/>
                  </a:lnTo>
                  <a:lnTo>
                    <a:pt x="1787" y="1294"/>
                  </a:lnTo>
                  <a:lnTo>
                    <a:pt x="1787" y="1300"/>
                  </a:lnTo>
                  <a:lnTo>
                    <a:pt x="1789" y="1313"/>
                  </a:lnTo>
                  <a:lnTo>
                    <a:pt x="1789" y="1317"/>
                  </a:lnTo>
                  <a:lnTo>
                    <a:pt x="1790" y="1324"/>
                  </a:lnTo>
                  <a:lnTo>
                    <a:pt x="1790" y="1327"/>
                  </a:lnTo>
                  <a:lnTo>
                    <a:pt x="1790" y="1327"/>
                  </a:lnTo>
                  <a:lnTo>
                    <a:pt x="1791" y="1327"/>
                  </a:lnTo>
                  <a:lnTo>
                    <a:pt x="1791" y="1335"/>
                  </a:lnTo>
                  <a:lnTo>
                    <a:pt x="1791" y="1341"/>
                  </a:lnTo>
                  <a:lnTo>
                    <a:pt x="1792" y="1343"/>
                  </a:lnTo>
                  <a:lnTo>
                    <a:pt x="1792" y="1344"/>
                  </a:lnTo>
                  <a:lnTo>
                    <a:pt x="1793" y="1353"/>
                  </a:lnTo>
                  <a:lnTo>
                    <a:pt x="1793" y="1362"/>
                  </a:lnTo>
                  <a:lnTo>
                    <a:pt x="1793" y="1360"/>
                  </a:lnTo>
                  <a:lnTo>
                    <a:pt x="1794" y="1352"/>
                  </a:lnTo>
                  <a:lnTo>
                    <a:pt x="1794" y="1344"/>
                  </a:lnTo>
                  <a:lnTo>
                    <a:pt x="1794" y="1346"/>
                  </a:lnTo>
                  <a:lnTo>
                    <a:pt x="1796" y="1360"/>
                  </a:lnTo>
                  <a:lnTo>
                    <a:pt x="1796" y="1374"/>
                  </a:lnTo>
                  <a:lnTo>
                    <a:pt x="1797" y="1382"/>
                  </a:lnTo>
                  <a:lnTo>
                    <a:pt x="1797" y="1371"/>
                  </a:lnTo>
                  <a:lnTo>
                    <a:pt x="1797" y="1354"/>
                  </a:lnTo>
                  <a:lnTo>
                    <a:pt x="1798" y="1347"/>
                  </a:lnTo>
                  <a:lnTo>
                    <a:pt x="1798" y="1346"/>
                  </a:lnTo>
                  <a:lnTo>
                    <a:pt x="1798" y="1361"/>
                  </a:lnTo>
                  <a:lnTo>
                    <a:pt x="1799" y="1379"/>
                  </a:lnTo>
                  <a:lnTo>
                    <a:pt x="1799" y="1389"/>
                  </a:lnTo>
                  <a:lnTo>
                    <a:pt x="1800" y="1385"/>
                  </a:lnTo>
                  <a:lnTo>
                    <a:pt x="1800" y="1375"/>
                  </a:lnTo>
                  <a:lnTo>
                    <a:pt x="1800" y="1369"/>
                  </a:lnTo>
                  <a:lnTo>
                    <a:pt x="1802" y="1366"/>
                  </a:lnTo>
                  <a:lnTo>
                    <a:pt x="1802" y="1367"/>
                  </a:lnTo>
                  <a:lnTo>
                    <a:pt x="1802" y="1368"/>
                  </a:lnTo>
                  <a:lnTo>
                    <a:pt x="1803" y="1367"/>
                  </a:lnTo>
                  <a:lnTo>
                    <a:pt x="1803" y="1366"/>
                  </a:lnTo>
                  <a:lnTo>
                    <a:pt x="1804" y="1365"/>
                  </a:lnTo>
                  <a:lnTo>
                    <a:pt x="1804" y="1363"/>
                  </a:lnTo>
                  <a:lnTo>
                    <a:pt x="1804" y="1363"/>
                  </a:lnTo>
                  <a:lnTo>
                    <a:pt x="1805" y="1371"/>
                  </a:lnTo>
                  <a:lnTo>
                    <a:pt x="1805" y="1384"/>
                  </a:lnTo>
                  <a:lnTo>
                    <a:pt x="1806" y="1391"/>
                  </a:lnTo>
                  <a:lnTo>
                    <a:pt x="1806" y="1388"/>
                  </a:lnTo>
                  <a:lnTo>
                    <a:pt x="1806" y="1381"/>
                  </a:lnTo>
                  <a:lnTo>
                    <a:pt x="1807" y="1373"/>
                  </a:lnTo>
                  <a:lnTo>
                    <a:pt x="1807" y="1366"/>
                  </a:lnTo>
                  <a:lnTo>
                    <a:pt x="1807" y="1371"/>
                  </a:lnTo>
                  <a:lnTo>
                    <a:pt x="1809" y="1378"/>
                  </a:lnTo>
                  <a:lnTo>
                    <a:pt x="1809" y="1385"/>
                  </a:lnTo>
                  <a:lnTo>
                    <a:pt x="1810" y="1386"/>
                  </a:lnTo>
                  <a:lnTo>
                    <a:pt x="1810" y="1369"/>
                  </a:lnTo>
                  <a:lnTo>
                    <a:pt x="1810" y="1353"/>
                  </a:lnTo>
                  <a:lnTo>
                    <a:pt x="1811" y="1353"/>
                  </a:lnTo>
                  <a:lnTo>
                    <a:pt x="1811" y="1358"/>
                  </a:lnTo>
                  <a:lnTo>
                    <a:pt x="1811" y="1372"/>
                  </a:lnTo>
                  <a:lnTo>
                    <a:pt x="1812" y="1391"/>
                  </a:lnTo>
                  <a:lnTo>
                    <a:pt x="1812" y="1393"/>
                  </a:lnTo>
                  <a:lnTo>
                    <a:pt x="1813" y="1385"/>
                  </a:lnTo>
                  <a:lnTo>
                    <a:pt x="1813" y="1378"/>
                  </a:lnTo>
                  <a:lnTo>
                    <a:pt x="1813" y="1372"/>
                  </a:lnTo>
                  <a:lnTo>
                    <a:pt x="1815" y="1371"/>
                  </a:lnTo>
                  <a:lnTo>
                    <a:pt x="1815" y="1376"/>
                  </a:lnTo>
                  <a:lnTo>
                    <a:pt x="1815" y="1368"/>
                  </a:lnTo>
                  <a:lnTo>
                    <a:pt x="1816" y="1367"/>
                  </a:lnTo>
                  <a:lnTo>
                    <a:pt x="1816" y="1366"/>
                  </a:lnTo>
                  <a:lnTo>
                    <a:pt x="1817" y="1367"/>
                  </a:lnTo>
                  <a:lnTo>
                    <a:pt x="1817" y="1376"/>
                  </a:lnTo>
                  <a:lnTo>
                    <a:pt x="1817" y="1376"/>
                  </a:lnTo>
                  <a:lnTo>
                    <a:pt x="1818" y="1376"/>
                  </a:lnTo>
                  <a:lnTo>
                    <a:pt x="1818" y="1374"/>
                  </a:lnTo>
                  <a:lnTo>
                    <a:pt x="1819" y="1362"/>
                  </a:lnTo>
                  <a:lnTo>
                    <a:pt x="1819" y="1365"/>
                  </a:lnTo>
                  <a:lnTo>
                    <a:pt x="1819" y="1362"/>
                  </a:lnTo>
                  <a:lnTo>
                    <a:pt x="1820" y="1363"/>
                  </a:lnTo>
                  <a:lnTo>
                    <a:pt x="1820" y="1374"/>
                  </a:lnTo>
                  <a:lnTo>
                    <a:pt x="1820" y="1374"/>
                  </a:lnTo>
                  <a:lnTo>
                    <a:pt x="1822" y="1366"/>
                  </a:lnTo>
                  <a:lnTo>
                    <a:pt x="1822" y="1360"/>
                  </a:lnTo>
                  <a:lnTo>
                    <a:pt x="1823" y="1344"/>
                  </a:lnTo>
                  <a:lnTo>
                    <a:pt x="1823" y="1341"/>
                  </a:lnTo>
                  <a:lnTo>
                    <a:pt x="1823" y="1347"/>
                  </a:lnTo>
                  <a:lnTo>
                    <a:pt x="1824" y="1346"/>
                  </a:lnTo>
                  <a:lnTo>
                    <a:pt x="1824" y="1346"/>
                  </a:lnTo>
                  <a:lnTo>
                    <a:pt x="1824" y="1350"/>
                  </a:lnTo>
                  <a:lnTo>
                    <a:pt x="1825" y="1347"/>
                  </a:lnTo>
                  <a:lnTo>
                    <a:pt x="1825" y="1353"/>
                  </a:lnTo>
                  <a:lnTo>
                    <a:pt x="1826" y="1366"/>
                  </a:lnTo>
                  <a:lnTo>
                    <a:pt x="1826" y="1367"/>
                  </a:lnTo>
                  <a:lnTo>
                    <a:pt x="1826" y="1369"/>
                  </a:lnTo>
                  <a:lnTo>
                    <a:pt x="1828" y="1380"/>
                  </a:lnTo>
                  <a:lnTo>
                    <a:pt x="1828" y="1387"/>
                  </a:lnTo>
                  <a:lnTo>
                    <a:pt x="1828" y="1394"/>
                  </a:lnTo>
                  <a:lnTo>
                    <a:pt x="1829" y="1392"/>
                  </a:lnTo>
                  <a:lnTo>
                    <a:pt x="1829" y="1379"/>
                  </a:lnTo>
                  <a:lnTo>
                    <a:pt x="1830" y="1371"/>
                  </a:lnTo>
                  <a:lnTo>
                    <a:pt x="1830" y="1367"/>
                  </a:lnTo>
                  <a:lnTo>
                    <a:pt x="1830" y="1361"/>
                  </a:lnTo>
                  <a:lnTo>
                    <a:pt x="1831" y="1367"/>
                  </a:lnTo>
                  <a:lnTo>
                    <a:pt x="1831" y="1367"/>
                  </a:lnTo>
                  <a:lnTo>
                    <a:pt x="1832" y="1362"/>
                  </a:lnTo>
                  <a:lnTo>
                    <a:pt x="1832" y="1363"/>
                  </a:lnTo>
                  <a:lnTo>
                    <a:pt x="1832" y="1369"/>
                  </a:lnTo>
                  <a:lnTo>
                    <a:pt x="1833" y="1371"/>
                  </a:lnTo>
                  <a:lnTo>
                    <a:pt x="1833" y="1382"/>
                  </a:lnTo>
                  <a:lnTo>
                    <a:pt x="1833" y="1385"/>
                  </a:lnTo>
                  <a:lnTo>
                    <a:pt x="1835" y="1374"/>
                  </a:lnTo>
                  <a:lnTo>
                    <a:pt x="1835" y="1368"/>
                  </a:lnTo>
                  <a:lnTo>
                    <a:pt x="1836" y="1362"/>
                  </a:lnTo>
                  <a:lnTo>
                    <a:pt x="1836" y="1363"/>
                  </a:lnTo>
                  <a:lnTo>
                    <a:pt x="1836" y="1368"/>
                  </a:lnTo>
                  <a:lnTo>
                    <a:pt x="1837" y="1372"/>
                  </a:lnTo>
                  <a:lnTo>
                    <a:pt x="1837" y="1362"/>
                  </a:lnTo>
                  <a:lnTo>
                    <a:pt x="1837" y="1356"/>
                  </a:lnTo>
                  <a:lnTo>
                    <a:pt x="1838" y="1347"/>
                  </a:lnTo>
                  <a:lnTo>
                    <a:pt x="1838" y="1344"/>
                  </a:lnTo>
                  <a:lnTo>
                    <a:pt x="1839" y="1347"/>
                  </a:lnTo>
                  <a:lnTo>
                    <a:pt x="1839" y="1350"/>
                  </a:lnTo>
                  <a:lnTo>
                    <a:pt x="1839" y="1353"/>
                  </a:lnTo>
                  <a:lnTo>
                    <a:pt x="1841" y="1353"/>
                  </a:lnTo>
                  <a:lnTo>
                    <a:pt x="1841" y="1353"/>
                  </a:lnTo>
                  <a:lnTo>
                    <a:pt x="1842" y="1352"/>
                  </a:lnTo>
                  <a:lnTo>
                    <a:pt x="1842" y="1358"/>
                  </a:lnTo>
                  <a:lnTo>
                    <a:pt x="1842" y="1361"/>
                  </a:lnTo>
                  <a:lnTo>
                    <a:pt x="1843" y="1372"/>
                  </a:lnTo>
                  <a:lnTo>
                    <a:pt x="1843" y="1371"/>
                  </a:lnTo>
                  <a:lnTo>
                    <a:pt x="1843" y="1379"/>
                  </a:lnTo>
                  <a:lnTo>
                    <a:pt x="1844" y="1384"/>
                  </a:lnTo>
                  <a:lnTo>
                    <a:pt x="1844" y="1384"/>
                  </a:lnTo>
                  <a:lnTo>
                    <a:pt x="1845" y="1380"/>
                  </a:lnTo>
                  <a:lnTo>
                    <a:pt x="1845" y="1362"/>
                  </a:lnTo>
                  <a:lnTo>
                    <a:pt x="1845" y="1353"/>
                  </a:lnTo>
                  <a:lnTo>
                    <a:pt x="1846" y="1356"/>
                  </a:lnTo>
                  <a:lnTo>
                    <a:pt x="1846" y="1359"/>
                  </a:lnTo>
                  <a:lnTo>
                    <a:pt x="1846" y="1372"/>
                  </a:lnTo>
                  <a:lnTo>
                    <a:pt x="1848" y="1378"/>
                  </a:lnTo>
                  <a:lnTo>
                    <a:pt x="1848" y="1378"/>
                  </a:lnTo>
                  <a:lnTo>
                    <a:pt x="1849" y="1375"/>
                  </a:lnTo>
                  <a:lnTo>
                    <a:pt x="1849" y="1379"/>
                  </a:lnTo>
                  <a:lnTo>
                    <a:pt x="1849" y="1373"/>
                  </a:lnTo>
                  <a:lnTo>
                    <a:pt x="1850" y="1360"/>
                  </a:lnTo>
                  <a:lnTo>
                    <a:pt x="1850" y="1361"/>
                  </a:lnTo>
                  <a:lnTo>
                    <a:pt x="1851" y="1358"/>
                  </a:lnTo>
                  <a:lnTo>
                    <a:pt x="1851" y="1362"/>
                  </a:lnTo>
                  <a:lnTo>
                    <a:pt x="1851" y="1360"/>
                  </a:lnTo>
                  <a:lnTo>
                    <a:pt x="1852" y="1352"/>
                  </a:lnTo>
                  <a:lnTo>
                    <a:pt x="1852" y="1349"/>
                  </a:lnTo>
                  <a:lnTo>
                    <a:pt x="1852" y="1361"/>
                  </a:lnTo>
                  <a:lnTo>
                    <a:pt x="1854" y="1372"/>
                  </a:lnTo>
                  <a:lnTo>
                    <a:pt x="1854" y="1376"/>
                  </a:lnTo>
                  <a:lnTo>
                    <a:pt x="1855" y="1366"/>
                  </a:lnTo>
                  <a:lnTo>
                    <a:pt x="1855" y="1359"/>
                  </a:lnTo>
                  <a:lnTo>
                    <a:pt x="1855" y="1348"/>
                  </a:lnTo>
                  <a:lnTo>
                    <a:pt x="1856" y="1341"/>
                  </a:lnTo>
                  <a:lnTo>
                    <a:pt x="1856" y="1346"/>
                  </a:lnTo>
                  <a:lnTo>
                    <a:pt x="1857" y="1358"/>
                  </a:lnTo>
                  <a:lnTo>
                    <a:pt x="1857" y="1359"/>
                  </a:lnTo>
                  <a:lnTo>
                    <a:pt x="1857" y="1347"/>
                  </a:lnTo>
                  <a:lnTo>
                    <a:pt x="1858" y="1342"/>
                  </a:lnTo>
                  <a:lnTo>
                    <a:pt x="1858" y="1341"/>
                  </a:lnTo>
                  <a:lnTo>
                    <a:pt x="1858" y="1355"/>
                  </a:lnTo>
                  <a:lnTo>
                    <a:pt x="1859" y="1374"/>
                  </a:lnTo>
                  <a:lnTo>
                    <a:pt x="1859" y="1373"/>
                  </a:lnTo>
                  <a:lnTo>
                    <a:pt x="1861" y="1369"/>
                  </a:lnTo>
                  <a:lnTo>
                    <a:pt x="1861" y="1372"/>
                  </a:lnTo>
                  <a:lnTo>
                    <a:pt x="1861" y="1379"/>
                  </a:lnTo>
                  <a:lnTo>
                    <a:pt x="1862" y="1382"/>
                  </a:lnTo>
                  <a:lnTo>
                    <a:pt x="1862" y="1379"/>
                  </a:lnTo>
                  <a:lnTo>
                    <a:pt x="1862" y="1360"/>
                  </a:lnTo>
                  <a:lnTo>
                    <a:pt x="1863" y="1356"/>
                  </a:lnTo>
                  <a:lnTo>
                    <a:pt x="1863" y="1355"/>
                  </a:lnTo>
                  <a:lnTo>
                    <a:pt x="1864" y="1363"/>
                  </a:lnTo>
                  <a:lnTo>
                    <a:pt x="1864" y="1368"/>
                  </a:lnTo>
                  <a:lnTo>
                    <a:pt x="1864" y="1366"/>
                  </a:lnTo>
                  <a:lnTo>
                    <a:pt x="1865" y="1365"/>
                  </a:lnTo>
                  <a:lnTo>
                    <a:pt x="1865" y="1372"/>
                  </a:lnTo>
                  <a:lnTo>
                    <a:pt x="1867" y="1378"/>
                  </a:lnTo>
                  <a:lnTo>
                    <a:pt x="1867" y="1378"/>
                  </a:lnTo>
                  <a:lnTo>
                    <a:pt x="1867" y="1367"/>
                  </a:lnTo>
                  <a:lnTo>
                    <a:pt x="1868" y="1355"/>
                  </a:lnTo>
                  <a:lnTo>
                    <a:pt x="1868" y="1347"/>
                  </a:lnTo>
                  <a:lnTo>
                    <a:pt x="1868" y="1348"/>
                  </a:lnTo>
                  <a:lnTo>
                    <a:pt x="1869" y="1354"/>
                  </a:lnTo>
                  <a:lnTo>
                    <a:pt x="1869" y="1362"/>
                  </a:lnTo>
                  <a:lnTo>
                    <a:pt x="1870" y="1373"/>
                  </a:lnTo>
                  <a:lnTo>
                    <a:pt x="1870" y="1373"/>
                  </a:lnTo>
                  <a:lnTo>
                    <a:pt x="1870" y="1374"/>
                  </a:lnTo>
                  <a:lnTo>
                    <a:pt x="1871" y="1375"/>
                  </a:lnTo>
                  <a:lnTo>
                    <a:pt x="1871" y="1378"/>
                  </a:lnTo>
                  <a:lnTo>
                    <a:pt x="1873" y="1379"/>
                  </a:lnTo>
                  <a:lnTo>
                    <a:pt x="1873" y="1374"/>
                  </a:lnTo>
                  <a:lnTo>
                    <a:pt x="1873" y="1371"/>
                  </a:lnTo>
                  <a:lnTo>
                    <a:pt x="1874" y="1367"/>
                  </a:lnTo>
                  <a:lnTo>
                    <a:pt x="1874" y="1368"/>
                  </a:lnTo>
                  <a:lnTo>
                    <a:pt x="1874" y="1366"/>
                  </a:lnTo>
                  <a:lnTo>
                    <a:pt x="1875" y="1359"/>
                  </a:lnTo>
                  <a:lnTo>
                    <a:pt x="1875" y="1361"/>
                  </a:lnTo>
                  <a:lnTo>
                    <a:pt x="1876" y="1361"/>
                  </a:lnTo>
                  <a:lnTo>
                    <a:pt x="1876" y="1363"/>
                  </a:lnTo>
                  <a:lnTo>
                    <a:pt x="1876" y="1369"/>
                  </a:lnTo>
                  <a:lnTo>
                    <a:pt x="1877" y="1367"/>
                  </a:lnTo>
                  <a:lnTo>
                    <a:pt x="1877" y="1372"/>
                  </a:lnTo>
                  <a:lnTo>
                    <a:pt x="1878" y="1379"/>
                  </a:lnTo>
                  <a:lnTo>
                    <a:pt x="1878" y="1385"/>
                  </a:lnTo>
                  <a:lnTo>
                    <a:pt x="1878" y="1392"/>
                  </a:lnTo>
                  <a:lnTo>
                    <a:pt x="1880" y="1391"/>
                  </a:lnTo>
                  <a:lnTo>
                    <a:pt x="1880" y="1384"/>
                  </a:lnTo>
                  <a:lnTo>
                    <a:pt x="1880" y="1372"/>
                  </a:lnTo>
                  <a:lnTo>
                    <a:pt x="1881" y="1369"/>
                  </a:lnTo>
                  <a:lnTo>
                    <a:pt x="1881" y="1373"/>
                  </a:lnTo>
                  <a:lnTo>
                    <a:pt x="1882" y="1381"/>
                  </a:lnTo>
                  <a:lnTo>
                    <a:pt x="1882" y="1385"/>
                  </a:lnTo>
                  <a:lnTo>
                    <a:pt x="1882" y="1375"/>
                  </a:lnTo>
                  <a:lnTo>
                    <a:pt x="1883" y="1372"/>
                  </a:lnTo>
                  <a:lnTo>
                    <a:pt x="1883" y="1372"/>
                  </a:lnTo>
                  <a:lnTo>
                    <a:pt x="1884" y="1373"/>
                  </a:lnTo>
                  <a:lnTo>
                    <a:pt x="1884" y="1367"/>
                  </a:lnTo>
                  <a:lnTo>
                    <a:pt x="1884" y="1363"/>
                  </a:lnTo>
                  <a:lnTo>
                    <a:pt x="1886" y="1363"/>
                  </a:lnTo>
                  <a:lnTo>
                    <a:pt x="1886" y="1363"/>
                  </a:lnTo>
                  <a:lnTo>
                    <a:pt x="1886" y="1358"/>
                  </a:lnTo>
                  <a:lnTo>
                    <a:pt x="1887" y="1356"/>
                  </a:lnTo>
                  <a:lnTo>
                    <a:pt x="1887" y="1350"/>
                  </a:lnTo>
                  <a:lnTo>
                    <a:pt x="1888" y="1356"/>
                  </a:lnTo>
                  <a:lnTo>
                    <a:pt x="1888" y="1369"/>
                  </a:lnTo>
                  <a:lnTo>
                    <a:pt x="1888" y="1372"/>
                  </a:lnTo>
                  <a:lnTo>
                    <a:pt x="1889" y="1365"/>
                  </a:lnTo>
                  <a:lnTo>
                    <a:pt x="1889" y="1355"/>
                  </a:lnTo>
                  <a:lnTo>
                    <a:pt x="1890" y="1348"/>
                  </a:lnTo>
                  <a:lnTo>
                    <a:pt x="1890" y="1352"/>
                  </a:lnTo>
                  <a:lnTo>
                    <a:pt x="1890" y="1355"/>
                  </a:lnTo>
                  <a:lnTo>
                    <a:pt x="1891" y="1358"/>
                  </a:lnTo>
                  <a:lnTo>
                    <a:pt x="1891" y="1360"/>
                  </a:lnTo>
                  <a:lnTo>
                    <a:pt x="1891" y="1355"/>
                  </a:lnTo>
                  <a:lnTo>
                    <a:pt x="1893" y="1347"/>
                  </a:lnTo>
                  <a:lnTo>
                    <a:pt x="1893" y="1339"/>
                  </a:lnTo>
                  <a:lnTo>
                    <a:pt x="1894" y="1335"/>
                  </a:lnTo>
                  <a:lnTo>
                    <a:pt x="1894" y="1343"/>
                  </a:lnTo>
                  <a:lnTo>
                    <a:pt x="1894" y="1359"/>
                  </a:lnTo>
                  <a:lnTo>
                    <a:pt x="1895" y="1369"/>
                  </a:lnTo>
                  <a:lnTo>
                    <a:pt x="1895" y="1379"/>
                  </a:lnTo>
                  <a:lnTo>
                    <a:pt x="1896" y="1363"/>
                  </a:lnTo>
                  <a:lnTo>
                    <a:pt x="1896" y="1354"/>
                  </a:lnTo>
                  <a:lnTo>
                    <a:pt x="1896" y="1350"/>
                  </a:lnTo>
                  <a:lnTo>
                    <a:pt x="1897" y="1348"/>
                  </a:lnTo>
                  <a:lnTo>
                    <a:pt x="1897" y="1349"/>
                  </a:lnTo>
                  <a:lnTo>
                    <a:pt x="1897" y="1356"/>
                  </a:lnTo>
                  <a:lnTo>
                    <a:pt x="1899" y="1354"/>
                  </a:lnTo>
                  <a:lnTo>
                    <a:pt x="1899" y="1358"/>
                  </a:lnTo>
                  <a:lnTo>
                    <a:pt x="1900" y="1356"/>
                  </a:lnTo>
                  <a:lnTo>
                    <a:pt x="1900" y="1353"/>
                  </a:lnTo>
                  <a:lnTo>
                    <a:pt x="1900" y="1358"/>
                  </a:lnTo>
                  <a:lnTo>
                    <a:pt x="1901" y="1348"/>
                  </a:lnTo>
                  <a:lnTo>
                    <a:pt x="1901" y="1349"/>
                  </a:lnTo>
                  <a:lnTo>
                    <a:pt x="1902" y="1346"/>
                  </a:lnTo>
                  <a:lnTo>
                    <a:pt x="1902" y="1339"/>
                  </a:lnTo>
                  <a:lnTo>
                    <a:pt x="1902" y="1343"/>
                  </a:lnTo>
                  <a:lnTo>
                    <a:pt x="1903" y="1365"/>
                  </a:lnTo>
                  <a:lnTo>
                    <a:pt x="1903" y="1366"/>
                  </a:lnTo>
                  <a:lnTo>
                    <a:pt x="1904" y="1379"/>
                  </a:lnTo>
                  <a:lnTo>
                    <a:pt x="1904" y="1371"/>
                  </a:lnTo>
                  <a:lnTo>
                    <a:pt x="1904" y="1369"/>
                  </a:lnTo>
                  <a:lnTo>
                    <a:pt x="1906" y="1373"/>
                  </a:lnTo>
                  <a:lnTo>
                    <a:pt x="1906" y="1373"/>
                  </a:lnTo>
                  <a:lnTo>
                    <a:pt x="1906" y="1372"/>
                  </a:lnTo>
                  <a:lnTo>
                    <a:pt x="1907" y="1378"/>
                  </a:lnTo>
                </a:path>
              </a:pathLst>
            </a:custGeom>
            <a:noFill/>
            <a:ln w="1588">
              <a:solidFill>
                <a:srgbClr val="0000F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7" name="Freeform 35"/>
            <p:cNvSpPr>
              <a:spLocks/>
            </p:cNvSpPr>
            <p:nvPr/>
          </p:nvSpPr>
          <p:spPr bwMode="auto">
            <a:xfrm>
              <a:off x="5370513" y="5686425"/>
              <a:ext cx="3557587" cy="401638"/>
            </a:xfrm>
            <a:custGeom>
              <a:avLst/>
              <a:gdLst>
                <a:gd name="T0" fmla="*/ 29 w 2241"/>
                <a:gd name="T1" fmla="*/ 165 h 253"/>
                <a:gd name="T2" fmla="*/ 59 w 2241"/>
                <a:gd name="T3" fmla="*/ 216 h 253"/>
                <a:gd name="T4" fmla="*/ 90 w 2241"/>
                <a:gd name="T5" fmla="*/ 206 h 253"/>
                <a:gd name="T6" fmla="*/ 120 w 2241"/>
                <a:gd name="T7" fmla="*/ 217 h 253"/>
                <a:gd name="T8" fmla="*/ 150 w 2241"/>
                <a:gd name="T9" fmla="*/ 218 h 253"/>
                <a:gd name="T10" fmla="*/ 181 w 2241"/>
                <a:gd name="T11" fmla="*/ 236 h 253"/>
                <a:gd name="T12" fmla="*/ 213 w 2241"/>
                <a:gd name="T13" fmla="*/ 208 h 253"/>
                <a:gd name="T14" fmla="*/ 243 w 2241"/>
                <a:gd name="T15" fmla="*/ 227 h 253"/>
                <a:gd name="T16" fmla="*/ 274 w 2241"/>
                <a:gd name="T17" fmla="*/ 187 h 253"/>
                <a:gd name="T18" fmla="*/ 306 w 2241"/>
                <a:gd name="T19" fmla="*/ 178 h 253"/>
                <a:gd name="T20" fmla="*/ 338 w 2241"/>
                <a:gd name="T21" fmla="*/ 216 h 253"/>
                <a:gd name="T22" fmla="*/ 370 w 2241"/>
                <a:gd name="T23" fmla="*/ 206 h 253"/>
                <a:gd name="T24" fmla="*/ 402 w 2241"/>
                <a:gd name="T25" fmla="*/ 227 h 253"/>
                <a:gd name="T26" fmla="*/ 434 w 2241"/>
                <a:gd name="T27" fmla="*/ 239 h 253"/>
                <a:gd name="T28" fmla="*/ 466 w 2241"/>
                <a:gd name="T29" fmla="*/ 221 h 253"/>
                <a:gd name="T30" fmla="*/ 499 w 2241"/>
                <a:gd name="T31" fmla="*/ 141 h 253"/>
                <a:gd name="T32" fmla="*/ 532 w 2241"/>
                <a:gd name="T33" fmla="*/ 187 h 253"/>
                <a:gd name="T34" fmla="*/ 565 w 2241"/>
                <a:gd name="T35" fmla="*/ 212 h 253"/>
                <a:gd name="T36" fmla="*/ 598 w 2241"/>
                <a:gd name="T37" fmla="*/ 178 h 253"/>
                <a:gd name="T38" fmla="*/ 631 w 2241"/>
                <a:gd name="T39" fmla="*/ 208 h 253"/>
                <a:gd name="T40" fmla="*/ 665 w 2241"/>
                <a:gd name="T41" fmla="*/ 208 h 253"/>
                <a:gd name="T42" fmla="*/ 699 w 2241"/>
                <a:gd name="T43" fmla="*/ 225 h 253"/>
                <a:gd name="T44" fmla="*/ 732 w 2241"/>
                <a:gd name="T45" fmla="*/ 221 h 253"/>
                <a:gd name="T46" fmla="*/ 766 w 2241"/>
                <a:gd name="T47" fmla="*/ 230 h 253"/>
                <a:gd name="T48" fmla="*/ 801 w 2241"/>
                <a:gd name="T49" fmla="*/ 217 h 253"/>
                <a:gd name="T50" fmla="*/ 835 w 2241"/>
                <a:gd name="T51" fmla="*/ 182 h 253"/>
                <a:gd name="T52" fmla="*/ 870 w 2241"/>
                <a:gd name="T53" fmla="*/ 213 h 253"/>
                <a:gd name="T54" fmla="*/ 905 w 2241"/>
                <a:gd name="T55" fmla="*/ 219 h 253"/>
                <a:gd name="T56" fmla="*/ 940 w 2241"/>
                <a:gd name="T57" fmla="*/ 224 h 253"/>
                <a:gd name="T58" fmla="*/ 974 w 2241"/>
                <a:gd name="T59" fmla="*/ 207 h 253"/>
                <a:gd name="T60" fmla="*/ 1010 w 2241"/>
                <a:gd name="T61" fmla="*/ 220 h 253"/>
                <a:gd name="T62" fmla="*/ 1045 w 2241"/>
                <a:gd name="T63" fmla="*/ 214 h 253"/>
                <a:gd name="T64" fmla="*/ 1082 w 2241"/>
                <a:gd name="T65" fmla="*/ 223 h 253"/>
                <a:gd name="T66" fmla="*/ 1118 w 2241"/>
                <a:gd name="T67" fmla="*/ 225 h 253"/>
                <a:gd name="T68" fmla="*/ 1154 w 2241"/>
                <a:gd name="T69" fmla="*/ 219 h 253"/>
                <a:gd name="T70" fmla="*/ 1190 w 2241"/>
                <a:gd name="T71" fmla="*/ 223 h 253"/>
                <a:gd name="T72" fmla="*/ 1226 w 2241"/>
                <a:gd name="T73" fmla="*/ 221 h 253"/>
                <a:gd name="T74" fmla="*/ 1263 w 2241"/>
                <a:gd name="T75" fmla="*/ 214 h 253"/>
                <a:gd name="T76" fmla="*/ 1300 w 2241"/>
                <a:gd name="T77" fmla="*/ 216 h 253"/>
                <a:gd name="T78" fmla="*/ 1338 w 2241"/>
                <a:gd name="T79" fmla="*/ 213 h 253"/>
                <a:gd name="T80" fmla="*/ 1374 w 2241"/>
                <a:gd name="T81" fmla="*/ 189 h 253"/>
                <a:gd name="T82" fmla="*/ 1412 w 2241"/>
                <a:gd name="T83" fmla="*/ 220 h 253"/>
                <a:gd name="T84" fmla="*/ 1450 w 2241"/>
                <a:gd name="T85" fmla="*/ 225 h 253"/>
                <a:gd name="T86" fmla="*/ 1488 w 2241"/>
                <a:gd name="T87" fmla="*/ 221 h 253"/>
                <a:gd name="T88" fmla="*/ 1526 w 2241"/>
                <a:gd name="T89" fmla="*/ 225 h 253"/>
                <a:gd name="T90" fmla="*/ 1563 w 2241"/>
                <a:gd name="T91" fmla="*/ 239 h 253"/>
                <a:gd name="T92" fmla="*/ 1601 w 2241"/>
                <a:gd name="T93" fmla="*/ 206 h 253"/>
                <a:gd name="T94" fmla="*/ 1640 w 2241"/>
                <a:gd name="T95" fmla="*/ 213 h 253"/>
                <a:gd name="T96" fmla="*/ 1679 w 2241"/>
                <a:gd name="T97" fmla="*/ 225 h 253"/>
                <a:gd name="T98" fmla="*/ 1718 w 2241"/>
                <a:gd name="T99" fmla="*/ 218 h 253"/>
                <a:gd name="T100" fmla="*/ 1757 w 2241"/>
                <a:gd name="T101" fmla="*/ 230 h 253"/>
                <a:gd name="T102" fmla="*/ 1797 w 2241"/>
                <a:gd name="T103" fmla="*/ 220 h 253"/>
                <a:gd name="T104" fmla="*/ 1836 w 2241"/>
                <a:gd name="T105" fmla="*/ 225 h 253"/>
                <a:gd name="T106" fmla="*/ 1876 w 2241"/>
                <a:gd name="T107" fmla="*/ 229 h 253"/>
                <a:gd name="T108" fmla="*/ 1916 w 2241"/>
                <a:gd name="T109" fmla="*/ 223 h 253"/>
                <a:gd name="T110" fmla="*/ 1955 w 2241"/>
                <a:gd name="T111" fmla="*/ 227 h 253"/>
                <a:gd name="T112" fmla="*/ 1995 w 2241"/>
                <a:gd name="T113" fmla="*/ 213 h 253"/>
                <a:gd name="T114" fmla="*/ 2037 w 2241"/>
                <a:gd name="T115" fmla="*/ 232 h 253"/>
                <a:gd name="T116" fmla="*/ 2077 w 2241"/>
                <a:gd name="T117" fmla="*/ 213 h 253"/>
                <a:gd name="T118" fmla="*/ 2117 w 2241"/>
                <a:gd name="T119" fmla="*/ 217 h 253"/>
                <a:gd name="T120" fmla="*/ 2158 w 2241"/>
                <a:gd name="T121" fmla="*/ 225 h 253"/>
                <a:gd name="T122" fmla="*/ 2200 w 2241"/>
                <a:gd name="T123" fmla="*/ 226 h 253"/>
                <a:gd name="T124" fmla="*/ 2241 w 2241"/>
                <a:gd name="T125" fmla="*/ 226 h 2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241" h="253">
                  <a:moveTo>
                    <a:pt x="0" y="223"/>
                  </a:moveTo>
                  <a:lnTo>
                    <a:pt x="1" y="225"/>
                  </a:lnTo>
                  <a:lnTo>
                    <a:pt x="1" y="224"/>
                  </a:lnTo>
                  <a:lnTo>
                    <a:pt x="1" y="219"/>
                  </a:lnTo>
                  <a:lnTo>
                    <a:pt x="2" y="220"/>
                  </a:lnTo>
                  <a:lnTo>
                    <a:pt x="2" y="226"/>
                  </a:lnTo>
                  <a:lnTo>
                    <a:pt x="3" y="224"/>
                  </a:lnTo>
                  <a:lnTo>
                    <a:pt x="3" y="229"/>
                  </a:lnTo>
                  <a:lnTo>
                    <a:pt x="3" y="233"/>
                  </a:lnTo>
                  <a:lnTo>
                    <a:pt x="5" y="234"/>
                  </a:lnTo>
                  <a:lnTo>
                    <a:pt x="5" y="231"/>
                  </a:lnTo>
                  <a:lnTo>
                    <a:pt x="5" y="216"/>
                  </a:lnTo>
                  <a:lnTo>
                    <a:pt x="6" y="207"/>
                  </a:lnTo>
                  <a:lnTo>
                    <a:pt x="6" y="210"/>
                  </a:lnTo>
                  <a:lnTo>
                    <a:pt x="7" y="216"/>
                  </a:lnTo>
                  <a:lnTo>
                    <a:pt x="7" y="220"/>
                  </a:lnTo>
                  <a:lnTo>
                    <a:pt x="7" y="227"/>
                  </a:lnTo>
                  <a:lnTo>
                    <a:pt x="8" y="223"/>
                  </a:lnTo>
                  <a:lnTo>
                    <a:pt x="8" y="224"/>
                  </a:lnTo>
                  <a:lnTo>
                    <a:pt x="9" y="221"/>
                  </a:lnTo>
                  <a:lnTo>
                    <a:pt x="9" y="218"/>
                  </a:lnTo>
                  <a:lnTo>
                    <a:pt x="9" y="217"/>
                  </a:lnTo>
                  <a:lnTo>
                    <a:pt x="10" y="224"/>
                  </a:lnTo>
                  <a:lnTo>
                    <a:pt x="10" y="225"/>
                  </a:lnTo>
                  <a:lnTo>
                    <a:pt x="12" y="232"/>
                  </a:lnTo>
                  <a:lnTo>
                    <a:pt x="12" y="224"/>
                  </a:lnTo>
                  <a:lnTo>
                    <a:pt x="12" y="214"/>
                  </a:lnTo>
                  <a:lnTo>
                    <a:pt x="13" y="204"/>
                  </a:lnTo>
                  <a:lnTo>
                    <a:pt x="13" y="189"/>
                  </a:lnTo>
                  <a:lnTo>
                    <a:pt x="13" y="185"/>
                  </a:lnTo>
                  <a:lnTo>
                    <a:pt x="14" y="186"/>
                  </a:lnTo>
                  <a:lnTo>
                    <a:pt x="14" y="195"/>
                  </a:lnTo>
                  <a:lnTo>
                    <a:pt x="15" y="219"/>
                  </a:lnTo>
                  <a:lnTo>
                    <a:pt x="15" y="239"/>
                  </a:lnTo>
                  <a:lnTo>
                    <a:pt x="15" y="236"/>
                  </a:lnTo>
                  <a:lnTo>
                    <a:pt x="16" y="221"/>
                  </a:lnTo>
                  <a:lnTo>
                    <a:pt x="16" y="212"/>
                  </a:lnTo>
                  <a:lnTo>
                    <a:pt x="18" y="210"/>
                  </a:lnTo>
                  <a:lnTo>
                    <a:pt x="18" y="208"/>
                  </a:lnTo>
                  <a:lnTo>
                    <a:pt x="18" y="206"/>
                  </a:lnTo>
                  <a:lnTo>
                    <a:pt x="19" y="210"/>
                  </a:lnTo>
                  <a:lnTo>
                    <a:pt x="19" y="218"/>
                  </a:lnTo>
                  <a:lnTo>
                    <a:pt x="19" y="227"/>
                  </a:lnTo>
                  <a:lnTo>
                    <a:pt x="20" y="229"/>
                  </a:lnTo>
                  <a:lnTo>
                    <a:pt x="20" y="231"/>
                  </a:lnTo>
                  <a:lnTo>
                    <a:pt x="21" y="224"/>
                  </a:lnTo>
                  <a:lnTo>
                    <a:pt x="21" y="219"/>
                  </a:lnTo>
                  <a:lnTo>
                    <a:pt x="21" y="216"/>
                  </a:lnTo>
                  <a:lnTo>
                    <a:pt x="22" y="207"/>
                  </a:lnTo>
                  <a:lnTo>
                    <a:pt x="22" y="208"/>
                  </a:lnTo>
                  <a:lnTo>
                    <a:pt x="23" y="214"/>
                  </a:lnTo>
                  <a:lnTo>
                    <a:pt x="23" y="214"/>
                  </a:lnTo>
                  <a:lnTo>
                    <a:pt x="23" y="208"/>
                  </a:lnTo>
                  <a:lnTo>
                    <a:pt x="25" y="200"/>
                  </a:lnTo>
                  <a:lnTo>
                    <a:pt x="25" y="191"/>
                  </a:lnTo>
                  <a:lnTo>
                    <a:pt x="26" y="193"/>
                  </a:lnTo>
                  <a:lnTo>
                    <a:pt x="26" y="198"/>
                  </a:lnTo>
                  <a:lnTo>
                    <a:pt x="26" y="206"/>
                  </a:lnTo>
                  <a:lnTo>
                    <a:pt x="27" y="207"/>
                  </a:lnTo>
                  <a:lnTo>
                    <a:pt x="27" y="201"/>
                  </a:lnTo>
                  <a:lnTo>
                    <a:pt x="27" y="186"/>
                  </a:lnTo>
                  <a:lnTo>
                    <a:pt x="28" y="176"/>
                  </a:lnTo>
                  <a:lnTo>
                    <a:pt x="28" y="168"/>
                  </a:lnTo>
                  <a:lnTo>
                    <a:pt x="29" y="161"/>
                  </a:lnTo>
                  <a:lnTo>
                    <a:pt x="29" y="165"/>
                  </a:lnTo>
                  <a:lnTo>
                    <a:pt x="29" y="175"/>
                  </a:lnTo>
                  <a:lnTo>
                    <a:pt x="31" y="187"/>
                  </a:lnTo>
                  <a:lnTo>
                    <a:pt x="31" y="201"/>
                  </a:lnTo>
                  <a:lnTo>
                    <a:pt x="32" y="213"/>
                  </a:lnTo>
                  <a:lnTo>
                    <a:pt x="32" y="207"/>
                  </a:lnTo>
                  <a:lnTo>
                    <a:pt x="32" y="203"/>
                  </a:lnTo>
                  <a:lnTo>
                    <a:pt x="33" y="203"/>
                  </a:lnTo>
                  <a:lnTo>
                    <a:pt x="33" y="211"/>
                  </a:lnTo>
                  <a:lnTo>
                    <a:pt x="34" y="224"/>
                  </a:lnTo>
                  <a:lnTo>
                    <a:pt x="34" y="233"/>
                  </a:lnTo>
                  <a:lnTo>
                    <a:pt x="34" y="229"/>
                  </a:lnTo>
                  <a:lnTo>
                    <a:pt x="35" y="212"/>
                  </a:lnTo>
                  <a:lnTo>
                    <a:pt x="35" y="200"/>
                  </a:lnTo>
                  <a:lnTo>
                    <a:pt x="35" y="191"/>
                  </a:lnTo>
                  <a:lnTo>
                    <a:pt x="36" y="192"/>
                  </a:lnTo>
                  <a:lnTo>
                    <a:pt x="36" y="197"/>
                  </a:lnTo>
                  <a:lnTo>
                    <a:pt x="38" y="212"/>
                  </a:lnTo>
                  <a:lnTo>
                    <a:pt x="38" y="224"/>
                  </a:lnTo>
                  <a:lnTo>
                    <a:pt x="38" y="226"/>
                  </a:lnTo>
                  <a:lnTo>
                    <a:pt x="39" y="214"/>
                  </a:lnTo>
                  <a:lnTo>
                    <a:pt x="39" y="204"/>
                  </a:lnTo>
                  <a:lnTo>
                    <a:pt x="40" y="200"/>
                  </a:lnTo>
                  <a:lnTo>
                    <a:pt x="40" y="213"/>
                  </a:lnTo>
                  <a:lnTo>
                    <a:pt x="40" y="226"/>
                  </a:lnTo>
                  <a:lnTo>
                    <a:pt x="41" y="225"/>
                  </a:lnTo>
                  <a:lnTo>
                    <a:pt x="41" y="210"/>
                  </a:lnTo>
                  <a:lnTo>
                    <a:pt x="42" y="204"/>
                  </a:lnTo>
                  <a:lnTo>
                    <a:pt x="42" y="203"/>
                  </a:lnTo>
                  <a:lnTo>
                    <a:pt x="42" y="218"/>
                  </a:lnTo>
                  <a:lnTo>
                    <a:pt x="44" y="220"/>
                  </a:lnTo>
                  <a:lnTo>
                    <a:pt x="44" y="221"/>
                  </a:lnTo>
                  <a:lnTo>
                    <a:pt x="45" y="226"/>
                  </a:lnTo>
                  <a:lnTo>
                    <a:pt x="45" y="225"/>
                  </a:lnTo>
                  <a:lnTo>
                    <a:pt x="45" y="223"/>
                  </a:lnTo>
                  <a:lnTo>
                    <a:pt x="46" y="223"/>
                  </a:lnTo>
                  <a:lnTo>
                    <a:pt x="46" y="212"/>
                  </a:lnTo>
                  <a:lnTo>
                    <a:pt x="46" y="211"/>
                  </a:lnTo>
                  <a:lnTo>
                    <a:pt x="47" y="217"/>
                  </a:lnTo>
                  <a:lnTo>
                    <a:pt x="47" y="219"/>
                  </a:lnTo>
                  <a:lnTo>
                    <a:pt x="48" y="229"/>
                  </a:lnTo>
                  <a:lnTo>
                    <a:pt x="48" y="245"/>
                  </a:lnTo>
                  <a:lnTo>
                    <a:pt x="48" y="239"/>
                  </a:lnTo>
                  <a:lnTo>
                    <a:pt x="49" y="233"/>
                  </a:lnTo>
                  <a:lnTo>
                    <a:pt x="49" y="230"/>
                  </a:lnTo>
                  <a:lnTo>
                    <a:pt x="51" y="224"/>
                  </a:lnTo>
                  <a:lnTo>
                    <a:pt x="51" y="225"/>
                  </a:lnTo>
                  <a:lnTo>
                    <a:pt x="51" y="232"/>
                  </a:lnTo>
                  <a:lnTo>
                    <a:pt x="52" y="233"/>
                  </a:lnTo>
                  <a:lnTo>
                    <a:pt x="52" y="238"/>
                  </a:lnTo>
                  <a:lnTo>
                    <a:pt x="53" y="237"/>
                  </a:lnTo>
                  <a:lnTo>
                    <a:pt x="53" y="232"/>
                  </a:lnTo>
                  <a:lnTo>
                    <a:pt x="53" y="225"/>
                  </a:lnTo>
                  <a:lnTo>
                    <a:pt x="54" y="221"/>
                  </a:lnTo>
                  <a:lnTo>
                    <a:pt x="54" y="216"/>
                  </a:lnTo>
                  <a:lnTo>
                    <a:pt x="54" y="213"/>
                  </a:lnTo>
                  <a:lnTo>
                    <a:pt x="55" y="204"/>
                  </a:lnTo>
                  <a:lnTo>
                    <a:pt x="55" y="201"/>
                  </a:lnTo>
                  <a:lnTo>
                    <a:pt x="57" y="200"/>
                  </a:lnTo>
                  <a:lnTo>
                    <a:pt x="57" y="200"/>
                  </a:lnTo>
                  <a:lnTo>
                    <a:pt x="57" y="204"/>
                  </a:lnTo>
                  <a:lnTo>
                    <a:pt x="58" y="207"/>
                  </a:lnTo>
                  <a:lnTo>
                    <a:pt x="58" y="211"/>
                  </a:lnTo>
                  <a:lnTo>
                    <a:pt x="59" y="219"/>
                  </a:lnTo>
                  <a:lnTo>
                    <a:pt x="59" y="225"/>
                  </a:lnTo>
                  <a:lnTo>
                    <a:pt x="59" y="216"/>
                  </a:lnTo>
                  <a:lnTo>
                    <a:pt x="60" y="208"/>
                  </a:lnTo>
                  <a:lnTo>
                    <a:pt x="60" y="206"/>
                  </a:lnTo>
                  <a:lnTo>
                    <a:pt x="61" y="205"/>
                  </a:lnTo>
                  <a:lnTo>
                    <a:pt x="61" y="208"/>
                  </a:lnTo>
                  <a:lnTo>
                    <a:pt x="61" y="211"/>
                  </a:lnTo>
                  <a:lnTo>
                    <a:pt x="62" y="210"/>
                  </a:lnTo>
                  <a:lnTo>
                    <a:pt x="62" y="219"/>
                  </a:lnTo>
                  <a:lnTo>
                    <a:pt x="64" y="219"/>
                  </a:lnTo>
                  <a:lnTo>
                    <a:pt x="64" y="213"/>
                  </a:lnTo>
                  <a:lnTo>
                    <a:pt x="64" y="212"/>
                  </a:lnTo>
                  <a:lnTo>
                    <a:pt x="65" y="208"/>
                  </a:lnTo>
                  <a:lnTo>
                    <a:pt x="65" y="208"/>
                  </a:lnTo>
                  <a:lnTo>
                    <a:pt x="66" y="205"/>
                  </a:lnTo>
                  <a:lnTo>
                    <a:pt x="66" y="206"/>
                  </a:lnTo>
                  <a:lnTo>
                    <a:pt x="66" y="210"/>
                  </a:lnTo>
                  <a:lnTo>
                    <a:pt x="67" y="216"/>
                  </a:lnTo>
                  <a:lnTo>
                    <a:pt x="67" y="211"/>
                  </a:lnTo>
                  <a:lnTo>
                    <a:pt x="67" y="193"/>
                  </a:lnTo>
                  <a:lnTo>
                    <a:pt x="68" y="186"/>
                  </a:lnTo>
                  <a:lnTo>
                    <a:pt x="68" y="189"/>
                  </a:lnTo>
                  <a:lnTo>
                    <a:pt x="70" y="197"/>
                  </a:lnTo>
                  <a:lnTo>
                    <a:pt x="70" y="205"/>
                  </a:lnTo>
                  <a:lnTo>
                    <a:pt x="70" y="216"/>
                  </a:lnTo>
                  <a:lnTo>
                    <a:pt x="71" y="221"/>
                  </a:lnTo>
                  <a:lnTo>
                    <a:pt x="71" y="219"/>
                  </a:lnTo>
                  <a:lnTo>
                    <a:pt x="72" y="225"/>
                  </a:lnTo>
                  <a:lnTo>
                    <a:pt x="72" y="221"/>
                  </a:lnTo>
                  <a:lnTo>
                    <a:pt x="72" y="218"/>
                  </a:lnTo>
                  <a:lnTo>
                    <a:pt x="73" y="212"/>
                  </a:lnTo>
                  <a:lnTo>
                    <a:pt x="73" y="210"/>
                  </a:lnTo>
                  <a:lnTo>
                    <a:pt x="74" y="210"/>
                  </a:lnTo>
                  <a:lnTo>
                    <a:pt x="74" y="210"/>
                  </a:lnTo>
                  <a:lnTo>
                    <a:pt x="74" y="217"/>
                  </a:lnTo>
                  <a:lnTo>
                    <a:pt x="76" y="220"/>
                  </a:lnTo>
                  <a:lnTo>
                    <a:pt x="76" y="219"/>
                  </a:lnTo>
                  <a:lnTo>
                    <a:pt x="77" y="221"/>
                  </a:lnTo>
                  <a:lnTo>
                    <a:pt x="77" y="214"/>
                  </a:lnTo>
                  <a:lnTo>
                    <a:pt x="77" y="216"/>
                  </a:lnTo>
                  <a:lnTo>
                    <a:pt x="78" y="227"/>
                  </a:lnTo>
                  <a:lnTo>
                    <a:pt x="78" y="227"/>
                  </a:lnTo>
                  <a:lnTo>
                    <a:pt x="78" y="221"/>
                  </a:lnTo>
                  <a:lnTo>
                    <a:pt x="79" y="212"/>
                  </a:lnTo>
                  <a:lnTo>
                    <a:pt x="79" y="210"/>
                  </a:lnTo>
                  <a:lnTo>
                    <a:pt x="80" y="212"/>
                  </a:lnTo>
                  <a:lnTo>
                    <a:pt x="80" y="225"/>
                  </a:lnTo>
                  <a:lnTo>
                    <a:pt x="80" y="232"/>
                  </a:lnTo>
                  <a:lnTo>
                    <a:pt x="81" y="233"/>
                  </a:lnTo>
                  <a:lnTo>
                    <a:pt x="81" y="236"/>
                  </a:lnTo>
                  <a:lnTo>
                    <a:pt x="83" y="234"/>
                  </a:lnTo>
                  <a:lnTo>
                    <a:pt x="83" y="236"/>
                  </a:lnTo>
                  <a:lnTo>
                    <a:pt x="83" y="240"/>
                  </a:lnTo>
                  <a:lnTo>
                    <a:pt x="84" y="227"/>
                  </a:lnTo>
                  <a:lnTo>
                    <a:pt x="84" y="218"/>
                  </a:lnTo>
                  <a:lnTo>
                    <a:pt x="85" y="216"/>
                  </a:lnTo>
                  <a:lnTo>
                    <a:pt x="85" y="217"/>
                  </a:lnTo>
                  <a:lnTo>
                    <a:pt x="85" y="226"/>
                  </a:lnTo>
                  <a:lnTo>
                    <a:pt x="86" y="233"/>
                  </a:lnTo>
                  <a:lnTo>
                    <a:pt x="86" y="232"/>
                  </a:lnTo>
                  <a:lnTo>
                    <a:pt x="87" y="229"/>
                  </a:lnTo>
                  <a:lnTo>
                    <a:pt x="87" y="232"/>
                  </a:lnTo>
                  <a:lnTo>
                    <a:pt x="87" y="239"/>
                  </a:lnTo>
                  <a:lnTo>
                    <a:pt x="89" y="247"/>
                  </a:lnTo>
                  <a:lnTo>
                    <a:pt x="89" y="240"/>
                  </a:lnTo>
                  <a:lnTo>
                    <a:pt x="90" y="226"/>
                  </a:lnTo>
                  <a:lnTo>
                    <a:pt x="90" y="206"/>
                  </a:lnTo>
                  <a:lnTo>
                    <a:pt x="90" y="199"/>
                  </a:lnTo>
                  <a:lnTo>
                    <a:pt x="91" y="203"/>
                  </a:lnTo>
                  <a:lnTo>
                    <a:pt x="91" y="217"/>
                  </a:lnTo>
                  <a:lnTo>
                    <a:pt x="92" y="219"/>
                  </a:lnTo>
                  <a:lnTo>
                    <a:pt x="92" y="221"/>
                  </a:lnTo>
                  <a:lnTo>
                    <a:pt x="92" y="221"/>
                  </a:lnTo>
                  <a:lnTo>
                    <a:pt x="93" y="230"/>
                  </a:lnTo>
                  <a:lnTo>
                    <a:pt x="93" y="237"/>
                  </a:lnTo>
                  <a:lnTo>
                    <a:pt x="93" y="240"/>
                  </a:lnTo>
                  <a:lnTo>
                    <a:pt x="94" y="238"/>
                  </a:lnTo>
                  <a:lnTo>
                    <a:pt x="94" y="237"/>
                  </a:lnTo>
                  <a:lnTo>
                    <a:pt x="96" y="237"/>
                  </a:lnTo>
                  <a:lnTo>
                    <a:pt x="96" y="236"/>
                  </a:lnTo>
                  <a:lnTo>
                    <a:pt x="96" y="238"/>
                  </a:lnTo>
                  <a:lnTo>
                    <a:pt x="97" y="237"/>
                  </a:lnTo>
                  <a:lnTo>
                    <a:pt x="97" y="231"/>
                  </a:lnTo>
                  <a:lnTo>
                    <a:pt x="98" y="231"/>
                  </a:lnTo>
                  <a:lnTo>
                    <a:pt x="98" y="233"/>
                  </a:lnTo>
                  <a:lnTo>
                    <a:pt x="98" y="237"/>
                  </a:lnTo>
                  <a:lnTo>
                    <a:pt x="99" y="238"/>
                  </a:lnTo>
                  <a:lnTo>
                    <a:pt x="99" y="230"/>
                  </a:lnTo>
                  <a:lnTo>
                    <a:pt x="100" y="223"/>
                  </a:lnTo>
                  <a:lnTo>
                    <a:pt x="100" y="219"/>
                  </a:lnTo>
                  <a:lnTo>
                    <a:pt x="100" y="221"/>
                  </a:lnTo>
                  <a:lnTo>
                    <a:pt x="102" y="219"/>
                  </a:lnTo>
                  <a:lnTo>
                    <a:pt x="102" y="216"/>
                  </a:lnTo>
                  <a:lnTo>
                    <a:pt x="103" y="213"/>
                  </a:lnTo>
                  <a:lnTo>
                    <a:pt x="103" y="208"/>
                  </a:lnTo>
                  <a:lnTo>
                    <a:pt x="103" y="205"/>
                  </a:lnTo>
                  <a:lnTo>
                    <a:pt x="104" y="208"/>
                  </a:lnTo>
                  <a:lnTo>
                    <a:pt x="104" y="204"/>
                  </a:lnTo>
                  <a:lnTo>
                    <a:pt x="105" y="203"/>
                  </a:lnTo>
                  <a:lnTo>
                    <a:pt x="105" y="214"/>
                  </a:lnTo>
                  <a:lnTo>
                    <a:pt x="105" y="220"/>
                  </a:lnTo>
                  <a:lnTo>
                    <a:pt x="106" y="221"/>
                  </a:lnTo>
                  <a:lnTo>
                    <a:pt x="106" y="221"/>
                  </a:lnTo>
                  <a:lnTo>
                    <a:pt x="107" y="216"/>
                  </a:lnTo>
                  <a:lnTo>
                    <a:pt x="107" y="217"/>
                  </a:lnTo>
                  <a:lnTo>
                    <a:pt x="107" y="226"/>
                  </a:lnTo>
                  <a:lnTo>
                    <a:pt x="109" y="233"/>
                  </a:lnTo>
                  <a:lnTo>
                    <a:pt x="109" y="238"/>
                  </a:lnTo>
                  <a:lnTo>
                    <a:pt x="110" y="246"/>
                  </a:lnTo>
                  <a:lnTo>
                    <a:pt x="110" y="242"/>
                  </a:lnTo>
                  <a:lnTo>
                    <a:pt x="110" y="234"/>
                  </a:lnTo>
                  <a:lnTo>
                    <a:pt x="111" y="219"/>
                  </a:lnTo>
                  <a:lnTo>
                    <a:pt x="111" y="212"/>
                  </a:lnTo>
                  <a:lnTo>
                    <a:pt x="111" y="216"/>
                  </a:lnTo>
                  <a:lnTo>
                    <a:pt x="112" y="225"/>
                  </a:lnTo>
                  <a:lnTo>
                    <a:pt x="112" y="230"/>
                  </a:lnTo>
                  <a:lnTo>
                    <a:pt x="113" y="220"/>
                  </a:lnTo>
                  <a:lnTo>
                    <a:pt x="113" y="213"/>
                  </a:lnTo>
                  <a:lnTo>
                    <a:pt x="113" y="213"/>
                  </a:lnTo>
                  <a:lnTo>
                    <a:pt x="115" y="216"/>
                  </a:lnTo>
                  <a:lnTo>
                    <a:pt x="115" y="221"/>
                  </a:lnTo>
                  <a:lnTo>
                    <a:pt x="116" y="226"/>
                  </a:lnTo>
                  <a:lnTo>
                    <a:pt x="116" y="226"/>
                  </a:lnTo>
                  <a:lnTo>
                    <a:pt x="116" y="227"/>
                  </a:lnTo>
                  <a:lnTo>
                    <a:pt x="117" y="225"/>
                  </a:lnTo>
                  <a:lnTo>
                    <a:pt x="117" y="226"/>
                  </a:lnTo>
                  <a:lnTo>
                    <a:pt x="118" y="220"/>
                  </a:lnTo>
                  <a:lnTo>
                    <a:pt x="118" y="219"/>
                  </a:lnTo>
                  <a:lnTo>
                    <a:pt x="118" y="216"/>
                  </a:lnTo>
                  <a:lnTo>
                    <a:pt x="119" y="208"/>
                  </a:lnTo>
                  <a:lnTo>
                    <a:pt x="119" y="211"/>
                  </a:lnTo>
                  <a:lnTo>
                    <a:pt x="120" y="217"/>
                  </a:lnTo>
                  <a:lnTo>
                    <a:pt x="120" y="213"/>
                  </a:lnTo>
                  <a:lnTo>
                    <a:pt x="120" y="211"/>
                  </a:lnTo>
                  <a:lnTo>
                    <a:pt x="122" y="207"/>
                  </a:lnTo>
                  <a:lnTo>
                    <a:pt x="122" y="210"/>
                  </a:lnTo>
                  <a:lnTo>
                    <a:pt x="123" y="204"/>
                  </a:lnTo>
                  <a:lnTo>
                    <a:pt x="123" y="189"/>
                  </a:lnTo>
                  <a:lnTo>
                    <a:pt x="123" y="173"/>
                  </a:lnTo>
                  <a:lnTo>
                    <a:pt x="124" y="161"/>
                  </a:lnTo>
                  <a:lnTo>
                    <a:pt x="124" y="150"/>
                  </a:lnTo>
                  <a:lnTo>
                    <a:pt x="125" y="152"/>
                  </a:lnTo>
                  <a:lnTo>
                    <a:pt x="125" y="158"/>
                  </a:lnTo>
                  <a:lnTo>
                    <a:pt x="125" y="171"/>
                  </a:lnTo>
                  <a:lnTo>
                    <a:pt x="126" y="182"/>
                  </a:lnTo>
                  <a:lnTo>
                    <a:pt x="126" y="180"/>
                  </a:lnTo>
                  <a:lnTo>
                    <a:pt x="128" y="161"/>
                  </a:lnTo>
                  <a:lnTo>
                    <a:pt x="128" y="149"/>
                  </a:lnTo>
                  <a:lnTo>
                    <a:pt x="128" y="150"/>
                  </a:lnTo>
                  <a:lnTo>
                    <a:pt x="129" y="154"/>
                  </a:lnTo>
                  <a:lnTo>
                    <a:pt x="129" y="162"/>
                  </a:lnTo>
                  <a:lnTo>
                    <a:pt x="130" y="173"/>
                  </a:lnTo>
                  <a:lnTo>
                    <a:pt x="130" y="189"/>
                  </a:lnTo>
                  <a:lnTo>
                    <a:pt x="130" y="198"/>
                  </a:lnTo>
                  <a:lnTo>
                    <a:pt x="131" y="208"/>
                  </a:lnTo>
                  <a:lnTo>
                    <a:pt x="131" y="201"/>
                  </a:lnTo>
                  <a:lnTo>
                    <a:pt x="132" y="186"/>
                  </a:lnTo>
                  <a:lnTo>
                    <a:pt x="132" y="169"/>
                  </a:lnTo>
                  <a:lnTo>
                    <a:pt x="132" y="146"/>
                  </a:lnTo>
                  <a:lnTo>
                    <a:pt x="133" y="141"/>
                  </a:lnTo>
                  <a:lnTo>
                    <a:pt x="133" y="137"/>
                  </a:lnTo>
                  <a:lnTo>
                    <a:pt x="135" y="137"/>
                  </a:lnTo>
                  <a:lnTo>
                    <a:pt x="135" y="148"/>
                  </a:lnTo>
                  <a:lnTo>
                    <a:pt x="135" y="168"/>
                  </a:lnTo>
                  <a:lnTo>
                    <a:pt x="136" y="181"/>
                  </a:lnTo>
                  <a:lnTo>
                    <a:pt x="136" y="198"/>
                  </a:lnTo>
                  <a:lnTo>
                    <a:pt x="137" y="195"/>
                  </a:lnTo>
                  <a:lnTo>
                    <a:pt x="137" y="197"/>
                  </a:lnTo>
                  <a:lnTo>
                    <a:pt x="137" y="198"/>
                  </a:lnTo>
                  <a:lnTo>
                    <a:pt x="138" y="198"/>
                  </a:lnTo>
                  <a:lnTo>
                    <a:pt x="138" y="203"/>
                  </a:lnTo>
                  <a:lnTo>
                    <a:pt x="139" y="199"/>
                  </a:lnTo>
                  <a:lnTo>
                    <a:pt x="139" y="198"/>
                  </a:lnTo>
                  <a:lnTo>
                    <a:pt x="139" y="193"/>
                  </a:lnTo>
                  <a:lnTo>
                    <a:pt x="141" y="191"/>
                  </a:lnTo>
                  <a:lnTo>
                    <a:pt x="141" y="194"/>
                  </a:lnTo>
                  <a:lnTo>
                    <a:pt x="141" y="206"/>
                  </a:lnTo>
                  <a:lnTo>
                    <a:pt x="142" y="214"/>
                  </a:lnTo>
                  <a:lnTo>
                    <a:pt x="142" y="216"/>
                  </a:lnTo>
                  <a:lnTo>
                    <a:pt x="143" y="223"/>
                  </a:lnTo>
                  <a:lnTo>
                    <a:pt x="143" y="223"/>
                  </a:lnTo>
                  <a:lnTo>
                    <a:pt x="143" y="221"/>
                  </a:lnTo>
                  <a:lnTo>
                    <a:pt x="144" y="216"/>
                  </a:lnTo>
                  <a:lnTo>
                    <a:pt x="144" y="210"/>
                  </a:lnTo>
                  <a:lnTo>
                    <a:pt x="145" y="207"/>
                  </a:lnTo>
                  <a:lnTo>
                    <a:pt x="145" y="211"/>
                  </a:lnTo>
                  <a:lnTo>
                    <a:pt x="145" y="210"/>
                  </a:lnTo>
                  <a:lnTo>
                    <a:pt x="146" y="211"/>
                  </a:lnTo>
                  <a:lnTo>
                    <a:pt x="146" y="210"/>
                  </a:lnTo>
                  <a:lnTo>
                    <a:pt x="148" y="213"/>
                  </a:lnTo>
                  <a:lnTo>
                    <a:pt x="148" y="212"/>
                  </a:lnTo>
                  <a:lnTo>
                    <a:pt x="148" y="214"/>
                  </a:lnTo>
                  <a:lnTo>
                    <a:pt x="149" y="217"/>
                  </a:lnTo>
                  <a:lnTo>
                    <a:pt x="149" y="225"/>
                  </a:lnTo>
                  <a:lnTo>
                    <a:pt x="150" y="226"/>
                  </a:lnTo>
                  <a:lnTo>
                    <a:pt x="150" y="224"/>
                  </a:lnTo>
                  <a:lnTo>
                    <a:pt x="150" y="218"/>
                  </a:lnTo>
                  <a:lnTo>
                    <a:pt x="151" y="214"/>
                  </a:lnTo>
                  <a:lnTo>
                    <a:pt x="151" y="213"/>
                  </a:lnTo>
                  <a:lnTo>
                    <a:pt x="152" y="214"/>
                  </a:lnTo>
                  <a:lnTo>
                    <a:pt x="152" y="217"/>
                  </a:lnTo>
                  <a:lnTo>
                    <a:pt x="152" y="219"/>
                  </a:lnTo>
                  <a:lnTo>
                    <a:pt x="154" y="224"/>
                  </a:lnTo>
                  <a:lnTo>
                    <a:pt x="154" y="221"/>
                  </a:lnTo>
                  <a:lnTo>
                    <a:pt x="155" y="224"/>
                  </a:lnTo>
                  <a:lnTo>
                    <a:pt x="155" y="223"/>
                  </a:lnTo>
                  <a:lnTo>
                    <a:pt x="155" y="223"/>
                  </a:lnTo>
                  <a:lnTo>
                    <a:pt x="156" y="226"/>
                  </a:lnTo>
                  <a:lnTo>
                    <a:pt x="156" y="224"/>
                  </a:lnTo>
                  <a:lnTo>
                    <a:pt x="157" y="224"/>
                  </a:lnTo>
                  <a:lnTo>
                    <a:pt x="157" y="224"/>
                  </a:lnTo>
                  <a:lnTo>
                    <a:pt x="157" y="218"/>
                  </a:lnTo>
                  <a:lnTo>
                    <a:pt x="158" y="213"/>
                  </a:lnTo>
                  <a:lnTo>
                    <a:pt x="158" y="212"/>
                  </a:lnTo>
                  <a:lnTo>
                    <a:pt x="159" y="212"/>
                  </a:lnTo>
                  <a:lnTo>
                    <a:pt x="159" y="214"/>
                  </a:lnTo>
                  <a:lnTo>
                    <a:pt x="159" y="212"/>
                  </a:lnTo>
                  <a:lnTo>
                    <a:pt x="161" y="216"/>
                  </a:lnTo>
                  <a:lnTo>
                    <a:pt x="161" y="212"/>
                  </a:lnTo>
                  <a:lnTo>
                    <a:pt x="162" y="191"/>
                  </a:lnTo>
                  <a:lnTo>
                    <a:pt x="162" y="180"/>
                  </a:lnTo>
                  <a:lnTo>
                    <a:pt x="162" y="168"/>
                  </a:lnTo>
                  <a:lnTo>
                    <a:pt x="163" y="163"/>
                  </a:lnTo>
                  <a:lnTo>
                    <a:pt x="163" y="176"/>
                  </a:lnTo>
                  <a:lnTo>
                    <a:pt x="164" y="192"/>
                  </a:lnTo>
                  <a:lnTo>
                    <a:pt x="164" y="204"/>
                  </a:lnTo>
                  <a:lnTo>
                    <a:pt x="164" y="212"/>
                  </a:lnTo>
                  <a:lnTo>
                    <a:pt x="165" y="213"/>
                  </a:lnTo>
                  <a:lnTo>
                    <a:pt x="165" y="206"/>
                  </a:lnTo>
                  <a:lnTo>
                    <a:pt x="167" y="203"/>
                  </a:lnTo>
                  <a:lnTo>
                    <a:pt x="167" y="204"/>
                  </a:lnTo>
                  <a:lnTo>
                    <a:pt x="167" y="206"/>
                  </a:lnTo>
                  <a:lnTo>
                    <a:pt x="168" y="204"/>
                  </a:lnTo>
                  <a:lnTo>
                    <a:pt x="168" y="205"/>
                  </a:lnTo>
                  <a:lnTo>
                    <a:pt x="169" y="200"/>
                  </a:lnTo>
                  <a:lnTo>
                    <a:pt x="169" y="198"/>
                  </a:lnTo>
                  <a:lnTo>
                    <a:pt x="169" y="203"/>
                  </a:lnTo>
                  <a:lnTo>
                    <a:pt x="170" y="207"/>
                  </a:lnTo>
                  <a:lnTo>
                    <a:pt x="170" y="213"/>
                  </a:lnTo>
                  <a:lnTo>
                    <a:pt x="171" y="218"/>
                  </a:lnTo>
                  <a:lnTo>
                    <a:pt x="171" y="217"/>
                  </a:lnTo>
                  <a:lnTo>
                    <a:pt x="171" y="213"/>
                  </a:lnTo>
                  <a:lnTo>
                    <a:pt x="173" y="216"/>
                  </a:lnTo>
                  <a:lnTo>
                    <a:pt x="173" y="224"/>
                  </a:lnTo>
                  <a:lnTo>
                    <a:pt x="174" y="227"/>
                  </a:lnTo>
                  <a:lnTo>
                    <a:pt x="174" y="229"/>
                  </a:lnTo>
                  <a:lnTo>
                    <a:pt x="174" y="220"/>
                  </a:lnTo>
                  <a:lnTo>
                    <a:pt x="175" y="208"/>
                  </a:lnTo>
                  <a:lnTo>
                    <a:pt x="175" y="204"/>
                  </a:lnTo>
                  <a:lnTo>
                    <a:pt x="176" y="206"/>
                  </a:lnTo>
                  <a:lnTo>
                    <a:pt x="176" y="211"/>
                  </a:lnTo>
                  <a:lnTo>
                    <a:pt x="176" y="225"/>
                  </a:lnTo>
                  <a:lnTo>
                    <a:pt x="177" y="225"/>
                  </a:lnTo>
                  <a:lnTo>
                    <a:pt x="177" y="225"/>
                  </a:lnTo>
                  <a:lnTo>
                    <a:pt x="178" y="218"/>
                  </a:lnTo>
                  <a:lnTo>
                    <a:pt x="178" y="217"/>
                  </a:lnTo>
                  <a:lnTo>
                    <a:pt x="178" y="218"/>
                  </a:lnTo>
                  <a:lnTo>
                    <a:pt x="180" y="216"/>
                  </a:lnTo>
                  <a:lnTo>
                    <a:pt x="180" y="217"/>
                  </a:lnTo>
                  <a:lnTo>
                    <a:pt x="181" y="232"/>
                  </a:lnTo>
                  <a:lnTo>
                    <a:pt x="181" y="242"/>
                  </a:lnTo>
                  <a:lnTo>
                    <a:pt x="181" y="236"/>
                  </a:lnTo>
                  <a:lnTo>
                    <a:pt x="182" y="223"/>
                  </a:lnTo>
                  <a:lnTo>
                    <a:pt x="182" y="216"/>
                  </a:lnTo>
                  <a:lnTo>
                    <a:pt x="183" y="213"/>
                  </a:lnTo>
                  <a:lnTo>
                    <a:pt x="183" y="217"/>
                  </a:lnTo>
                  <a:lnTo>
                    <a:pt x="183" y="221"/>
                  </a:lnTo>
                  <a:lnTo>
                    <a:pt x="184" y="216"/>
                  </a:lnTo>
                  <a:lnTo>
                    <a:pt x="184" y="214"/>
                  </a:lnTo>
                  <a:lnTo>
                    <a:pt x="186" y="216"/>
                  </a:lnTo>
                  <a:lnTo>
                    <a:pt x="186" y="212"/>
                  </a:lnTo>
                  <a:lnTo>
                    <a:pt x="186" y="214"/>
                  </a:lnTo>
                  <a:lnTo>
                    <a:pt x="187" y="217"/>
                  </a:lnTo>
                  <a:lnTo>
                    <a:pt x="187" y="218"/>
                  </a:lnTo>
                  <a:lnTo>
                    <a:pt x="188" y="224"/>
                  </a:lnTo>
                  <a:lnTo>
                    <a:pt x="188" y="225"/>
                  </a:lnTo>
                  <a:lnTo>
                    <a:pt x="188" y="221"/>
                  </a:lnTo>
                  <a:lnTo>
                    <a:pt x="189" y="217"/>
                  </a:lnTo>
                  <a:lnTo>
                    <a:pt x="189" y="216"/>
                  </a:lnTo>
                  <a:lnTo>
                    <a:pt x="190" y="217"/>
                  </a:lnTo>
                  <a:lnTo>
                    <a:pt x="190" y="220"/>
                  </a:lnTo>
                  <a:lnTo>
                    <a:pt x="190" y="217"/>
                  </a:lnTo>
                  <a:lnTo>
                    <a:pt x="191" y="219"/>
                  </a:lnTo>
                  <a:lnTo>
                    <a:pt x="191" y="223"/>
                  </a:lnTo>
                  <a:lnTo>
                    <a:pt x="193" y="224"/>
                  </a:lnTo>
                  <a:lnTo>
                    <a:pt x="193" y="229"/>
                  </a:lnTo>
                  <a:lnTo>
                    <a:pt x="193" y="227"/>
                  </a:lnTo>
                  <a:lnTo>
                    <a:pt x="194" y="226"/>
                  </a:lnTo>
                  <a:lnTo>
                    <a:pt x="194" y="223"/>
                  </a:lnTo>
                  <a:lnTo>
                    <a:pt x="195" y="216"/>
                  </a:lnTo>
                  <a:lnTo>
                    <a:pt x="195" y="210"/>
                  </a:lnTo>
                  <a:lnTo>
                    <a:pt x="196" y="200"/>
                  </a:lnTo>
                  <a:lnTo>
                    <a:pt x="196" y="201"/>
                  </a:lnTo>
                  <a:lnTo>
                    <a:pt x="196" y="201"/>
                  </a:lnTo>
                  <a:lnTo>
                    <a:pt x="197" y="207"/>
                  </a:lnTo>
                  <a:lnTo>
                    <a:pt x="197" y="217"/>
                  </a:lnTo>
                  <a:lnTo>
                    <a:pt x="199" y="220"/>
                  </a:lnTo>
                  <a:lnTo>
                    <a:pt x="199" y="224"/>
                  </a:lnTo>
                  <a:lnTo>
                    <a:pt x="199" y="218"/>
                  </a:lnTo>
                  <a:lnTo>
                    <a:pt x="200" y="219"/>
                  </a:lnTo>
                  <a:lnTo>
                    <a:pt x="200" y="221"/>
                  </a:lnTo>
                  <a:lnTo>
                    <a:pt x="201" y="227"/>
                  </a:lnTo>
                  <a:lnTo>
                    <a:pt x="201" y="229"/>
                  </a:lnTo>
                  <a:lnTo>
                    <a:pt x="201" y="234"/>
                  </a:lnTo>
                  <a:lnTo>
                    <a:pt x="202" y="227"/>
                  </a:lnTo>
                  <a:lnTo>
                    <a:pt x="202" y="220"/>
                  </a:lnTo>
                  <a:lnTo>
                    <a:pt x="203" y="218"/>
                  </a:lnTo>
                  <a:lnTo>
                    <a:pt x="203" y="220"/>
                  </a:lnTo>
                  <a:lnTo>
                    <a:pt x="203" y="224"/>
                  </a:lnTo>
                  <a:lnTo>
                    <a:pt x="204" y="218"/>
                  </a:lnTo>
                  <a:lnTo>
                    <a:pt x="204" y="216"/>
                  </a:lnTo>
                  <a:lnTo>
                    <a:pt x="206" y="212"/>
                  </a:lnTo>
                  <a:lnTo>
                    <a:pt x="206" y="211"/>
                  </a:lnTo>
                  <a:lnTo>
                    <a:pt x="206" y="211"/>
                  </a:lnTo>
                  <a:lnTo>
                    <a:pt x="207" y="214"/>
                  </a:lnTo>
                  <a:lnTo>
                    <a:pt x="207" y="214"/>
                  </a:lnTo>
                  <a:lnTo>
                    <a:pt x="208" y="219"/>
                  </a:lnTo>
                  <a:lnTo>
                    <a:pt x="208" y="223"/>
                  </a:lnTo>
                  <a:lnTo>
                    <a:pt x="208" y="224"/>
                  </a:lnTo>
                  <a:lnTo>
                    <a:pt x="209" y="224"/>
                  </a:lnTo>
                  <a:lnTo>
                    <a:pt x="209" y="219"/>
                  </a:lnTo>
                  <a:lnTo>
                    <a:pt x="210" y="218"/>
                  </a:lnTo>
                  <a:lnTo>
                    <a:pt x="210" y="216"/>
                  </a:lnTo>
                  <a:lnTo>
                    <a:pt x="210" y="213"/>
                  </a:lnTo>
                  <a:lnTo>
                    <a:pt x="212" y="214"/>
                  </a:lnTo>
                  <a:lnTo>
                    <a:pt x="212" y="214"/>
                  </a:lnTo>
                  <a:lnTo>
                    <a:pt x="213" y="208"/>
                  </a:lnTo>
                  <a:lnTo>
                    <a:pt x="213" y="208"/>
                  </a:lnTo>
                  <a:lnTo>
                    <a:pt x="213" y="206"/>
                  </a:lnTo>
                  <a:lnTo>
                    <a:pt x="214" y="207"/>
                  </a:lnTo>
                  <a:lnTo>
                    <a:pt x="214" y="212"/>
                  </a:lnTo>
                  <a:lnTo>
                    <a:pt x="215" y="219"/>
                  </a:lnTo>
                  <a:lnTo>
                    <a:pt x="215" y="217"/>
                  </a:lnTo>
                  <a:lnTo>
                    <a:pt x="215" y="205"/>
                  </a:lnTo>
                  <a:lnTo>
                    <a:pt x="216" y="195"/>
                  </a:lnTo>
                  <a:lnTo>
                    <a:pt x="216" y="195"/>
                  </a:lnTo>
                  <a:lnTo>
                    <a:pt x="217" y="195"/>
                  </a:lnTo>
                  <a:lnTo>
                    <a:pt x="217" y="205"/>
                  </a:lnTo>
                  <a:lnTo>
                    <a:pt x="217" y="201"/>
                  </a:lnTo>
                  <a:lnTo>
                    <a:pt x="219" y="192"/>
                  </a:lnTo>
                  <a:lnTo>
                    <a:pt x="219" y="194"/>
                  </a:lnTo>
                  <a:lnTo>
                    <a:pt x="220" y="206"/>
                  </a:lnTo>
                  <a:lnTo>
                    <a:pt x="220" y="213"/>
                  </a:lnTo>
                  <a:lnTo>
                    <a:pt x="220" y="229"/>
                  </a:lnTo>
                  <a:lnTo>
                    <a:pt x="221" y="221"/>
                  </a:lnTo>
                  <a:lnTo>
                    <a:pt x="221" y="214"/>
                  </a:lnTo>
                  <a:lnTo>
                    <a:pt x="222" y="210"/>
                  </a:lnTo>
                  <a:lnTo>
                    <a:pt x="222" y="208"/>
                  </a:lnTo>
                  <a:lnTo>
                    <a:pt x="222" y="210"/>
                  </a:lnTo>
                  <a:lnTo>
                    <a:pt x="223" y="213"/>
                  </a:lnTo>
                  <a:lnTo>
                    <a:pt x="223" y="213"/>
                  </a:lnTo>
                  <a:lnTo>
                    <a:pt x="225" y="219"/>
                  </a:lnTo>
                  <a:lnTo>
                    <a:pt x="225" y="227"/>
                  </a:lnTo>
                  <a:lnTo>
                    <a:pt x="226" y="227"/>
                  </a:lnTo>
                  <a:lnTo>
                    <a:pt x="226" y="219"/>
                  </a:lnTo>
                  <a:lnTo>
                    <a:pt x="226" y="214"/>
                  </a:lnTo>
                  <a:lnTo>
                    <a:pt x="227" y="218"/>
                  </a:lnTo>
                  <a:lnTo>
                    <a:pt x="227" y="224"/>
                  </a:lnTo>
                  <a:lnTo>
                    <a:pt x="228" y="225"/>
                  </a:lnTo>
                  <a:lnTo>
                    <a:pt x="228" y="216"/>
                  </a:lnTo>
                  <a:lnTo>
                    <a:pt x="228" y="205"/>
                  </a:lnTo>
                  <a:lnTo>
                    <a:pt x="229" y="203"/>
                  </a:lnTo>
                  <a:lnTo>
                    <a:pt x="229" y="200"/>
                  </a:lnTo>
                  <a:lnTo>
                    <a:pt x="230" y="203"/>
                  </a:lnTo>
                  <a:lnTo>
                    <a:pt x="230" y="208"/>
                  </a:lnTo>
                  <a:lnTo>
                    <a:pt x="230" y="220"/>
                  </a:lnTo>
                  <a:lnTo>
                    <a:pt x="232" y="219"/>
                  </a:lnTo>
                  <a:lnTo>
                    <a:pt x="232" y="217"/>
                  </a:lnTo>
                  <a:lnTo>
                    <a:pt x="233" y="220"/>
                  </a:lnTo>
                  <a:lnTo>
                    <a:pt x="233" y="221"/>
                  </a:lnTo>
                  <a:lnTo>
                    <a:pt x="233" y="224"/>
                  </a:lnTo>
                  <a:lnTo>
                    <a:pt x="234" y="221"/>
                  </a:lnTo>
                  <a:lnTo>
                    <a:pt x="234" y="212"/>
                  </a:lnTo>
                  <a:lnTo>
                    <a:pt x="235" y="213"/>
                  </a:lnTo>
                  <a:lnTo>
                    <a:pt x="235" y="216"/>
                  </a:lnTo>
                  <a:lnTo>
                    <a:pt x="235" y="218"/>
                  </a:lnTo>
                  <a:lnTo>
                    <a:pt x="236" y="220"/>
                  </a:lnTo>
                  <a:lnTo>
                    <a:pt x="236" y="219"/>
                  </a:lnTo>
                  <a:lnTo>
                    <a:pt x="238" y="216"/>
                  </a:lnTo>
                  <a:lnTo>
                    <a:pt x="238" y="210"/>
                  </a:lnTo>
                  <a:lnTo>
                    <a:pt x="238" y="212"/>
                  </a:lnTo>
                  <a:lnTo>
                    <a:pt x="239" y="221"/>
                  </a:lnTo>
                  <a:lnTo>
                    <a:pt x="239" y="226"/>
                  </a:lnTo>
                  <a:lnTo>
                    <a:pt x="240" y="233"/>
                  </a:lnTo>
                  <a:lnTo>
                    <a:pt x="240" y="236"/>
                  </a:lnTo>
                  <a:lnTo>
                    <a:pt x="240" y="234"/>
                  </a:lnTo>
                  <a:lnTo>
                    <a:pt x="241" y="232"/>
                  </a:lnTo>
                  <a:lnTo>
                    <a:pt x="241" y="232"/>
                  </a:lnTo>
                  <a:lnTo>
                    <a:pt x="242" y="231"/>
                  </a:lnTo>
                  <a:lnTo>
                    <a:pt x="242" y="229"/>
                  </a:lnTo>
                  <a:lnTo>
                    <a:pt x="243" y="226"/>
                  </a:lnTo>
                  <a:lnTo>
                    <a:pt x="243" y="227"/>
                  </a:lnTo>
                  <a:lnTo>
                    <a:pt x="243" y="226"/>
                  </a:lnTo>
                  <a:lnTo>
                    <a:pt x="245" y="232"/>
                  </a:lnTo>
                  <a:lnTo>
                    <a:pt x="245" y="237"/>
                  </a:lnTo>
                  <a:lnTo>
                    <a:pt x="246" y="231"/>
                  </a:lnTo>
                  <a:lnTo>
                    <a:pt x="246" y="233"/>
                  </a:lnTo>
                  <a:lnTo>
                    <a:pt x="246" y="234"/>
                  </a:lnTo>
                  <a:lnTo>
                    <a:pt x="247" y="239"/>
                  </a:lnTo>
                  <a:lnTo>
                    <a:pt x="247" y="234"/>
                  </a:lnTo>
                  <a:lnTo>
                    <a:pt x="248" y="224"/>
                  </a:lnTo>
                  <a:lnTo>
                    <a:pt x="248" y="220"/>
                  </a:lnTo>
                  <a:lnTo>
                    <a:pt x="248" y="223"/>
                  </a:lnTo>
                  <a:lnTo>
                    <a:pt x="249" y="225"/>
                  </a:lnTo>
                  <a:lnTo>
                    <a:pt x="249" y="232"/>
                  </a:lnTo>
                  <a:lnTo>
                    <a:pt x="251" y="225"/>
                  </a:lnTo>
                  <a:lnTo>
                    <a:pt x="251" y="219"/>
                  </a:lnTo>
                  <a:lnTo>
                    <a:pt x="251" y="223"/>
                  </a:lnTo>
                  <a:lnTo>
                    <a:pt x="252" y="229"/>
                  </a:lnTo>
                  <a:lnTo>
                    <a:pt x="252" y="231"/>
                  </a:lnTo>
                  <a:lnTo>
                    <a:pt x="253" y="234"/>
                  </a:lnTo>
                  <a:lnTo>
                    <a:pt x="253" y="231"/>
                  </a:lnTo>
                  <a:lnTo>
                    <a:pt x="253" y="234"/>
                  </a:lnTo>
                  <a:lnTo>
                    <a:pt x="254" y="237"/>
                  </a:lnTo>
                  <a:lnTo>
                    <a:pt x="254" y="234"/>
                  </a:lnTo>
                  <a:lnTo>
                    <a:pt x="255" y="230"/>
                  </a:lnTo>
                  <a:lnTo>
                    <a:pt x="255" y="223"/>
                  </a:lnTo>
                  <a:lnTo>
                    <a:pt x="255" y="219"/>
                  </a:lnTo>
                  <a:lnTo>
                    <a:pt x="256" y="216"/>
                  </a:lnTo>
                  <a:lnTo>
                    <a:pt x="256" y="218"/>
                  </a:lnTo>
                  <a:lnTo>
                    <a:pt x="258" y="229"/>
                  </a:lnTo>
                  <a:lnTo>
                    <a:pt x="258" y="225"/>
                  </a:lnTo>
                  <a:lnTo>
                    <a:pt x="259" y="225"/>
                  </a:lnTo>
                  <a:lnTo>
                    <a:pt x="259" y="226"/>
                  </a:lnTo>
                  <a:lnTo>
                    <a:pt x="259" y="230"/>
                  </a:lnTo>
                  <a:lnTo>
                    <a:pt x="260" y="234"/>
                  </a:lnTo>
                  <a:lnTo>
                    <a:pt x="260" y="233"/>
                  </a:lnTo>
                  <a:lnTo>
                    <a:pt x="261" y="233"/>
                  </a:lnTo>
                  <a:lnTo>
                    <a:pt x="261" y="240"/>
                  </a:lnTo>
                  <a:lnTo>
                    <a:pt x="261" y="236"/>
                  </a:lnTo>
                  <a:lnTo>
                    <a:pt x="262" y="234"/>
                  </a:lnTo>
                  <a:lnTo>
                    <a:pt x="262" y="229"/>
                  </a:lnTo>
                  <a:lnTo>
                    <a:pt x="264" y="229"/>
                  </a:lnTo>
                  <a:lnTo>
                    <a:pt x="264" y="234"/>
                  </a:lnTo>
                  <a:lnTo>
                    <a:pt x="264" y="224"/>
                  </a:lnTo>
                  <a:lnTo>
                    <a:pt x="265" y="211"/>
                  </a:lnTo>
                  <a:lnTo>
                    <a:pt x="265" y="200"/>
                  </a:lnTo>
                  <a:lnTo>
                    <a:pt x="266" y="197"/>
                  </a:lnTo>
                  <a:lnTo>
                    <a:pt x="266" y="199"/>
                  </a:lnTo>
                  <a:lnTo>
                    <a:pt x="266" y="206"/>
                  </a:lnTo>
                  <a:lnTo>
                    <a:pt x="267" y="201"/>
                  </a:lnTo>
                  <a:lnTo>
                    <a:pt x="267" y="198"/>
                  </a:lnTo>
                  <a:lnTo>
                    <a:pt x="268" y="193"/>
                  </a:lnTo>
                  <a:lnTo>
                    <a:pt x="268" y="195"/>
                  </a:lnTo>
                  <a:lnTo>
                    <a:pt x="268" y="191"/>
                  </a:lnTo>
                  <a:lnTo>
                    <a:pt x="269" y="188"/>
                  </a:lnTo>
                  <a:lnTo>
                    <a:pt x="269" y="172"/>
                  </a:lnTo>
                  <a:lnTo>
                    <a:pt x="271" y="160"/>
                  </a:lnTo>
                  <a:lnTo>
                    <a:pt x="271" y="155"/>
                  </a:lnTo>
                  <a:lnTo>
                    <a:pt x="272" y="158"/>
                  </a:lnTo>
                  <a:lnTo>
                    <a:pt x="272" y="161"/>
                  </a:lnTo>
                  <a:lnTo>
                    <a:pt x="272" y="165"/>
                  </a:lnTo>
                  <a:lnTo>
                    <a:pt x="273" y="173"/>
                  </a:lnTo>
                  <a:lnTo>
                    <a:pt x="273" y="180"/>
                  </a:lnTo>
                  <a:lnTo>
                    <a:pt x="274" y="186"/>
                  </a:lnTo>
                  <a:lnTo>
                    <a:pt x="274" y="191"/>
                  </a:lnTo>
                  <a:lnTo>
                    <a:pt x="274" y="187"/>
                  </a:lnTo>
                  <a:lnTo>
                    <a:pt x="275" y="191"/>
                  </a:lnTo>
                  <a:lnTo>
                    <a:pt x="275" y="189"/>
                  </a:lnTo>
                  <a:lnTo>
                    <a:pt x="277" y="188"/>
                  </a:lnTo>
                  <a:lnTo>
                    <a:pt x="277" y="185"/>
                  </a:lnTo>
                  <a:lnTo>
                    <a:pt x="277" y="185"/>
                  </a:lnTo>
                  <a:lnTo>
                    <a:pt x="278" y="193"/>
                  </a:lnTo>
                  <a:lnTo>
                    <a:pt x="278" y="198"/>
                  </a:lnTo>
                  <a:lnTo>
                    <a:pt x="279" y="201"/>
                  </a:lnTo>
                  <a:lnTo>
                    <a:pt x="279" y="193"/>
                  </a:lnTo>
                  <a:lnTo>
                    <a:pt x="279" y="186"/>
                  </a:lnTo>
                  <a:lnTo>
                    <a:pt x="280" y="182"/>
                  </a:lnTo>
                  <a:lnTo>
                    <a:pt x="280" y="180"/>
                  </a:lnTo>
                  <a:lnTo>
                    <a:pt x="281" y="182"/>
                  </a:lnTo>
                  <a:lnTo>
                    <a:pt x="281" y="184"/>
                  </a:lnTo>
                  <a:lnTo>
                    <a:pt x="283" y="179"/>
                  </a:lnTo>
                  <a:lnTo>
                    <a:pt x="283" y="176"/>
                  </a:lnTo>
                  <a:lnTo>
                    <a:pt x="283" y="172"/>
                  </a:lnTo>
                  <a:lnTo>
                    <a:pt x="284" y="172"/>
                  </a:lnTo>
                  <a:lnTo>
                    <a:pt x="284" y="176"/>
                  </a:lnTo>
                  <a:lnTo>
                    <a:pt x="285" y="179"/>
                  </a:lnTo>
                  <a:lnTo>
                    <a:pt x="285" y="174"/>
                  </a:lnTo>
                  <a:lnTo>
                    <a:pt x="285" y="166"/>
                  </a:lnTo>
                  <a:lnTo>
                    <a:pt x="286" y="165"/>
                  </a:lnTo>
                  <a:lnTo>
                    <a:pt x="286" y="167"/>
                  </a:lnTo>
                  <a:lnTo>
                    <a:pt x="287" y="169"/>
                  </a:lnTo>
                  <a:lnTo>
                    <a:pt x="287" y="173"/>
                  </a:lnTo>
                  <a:lnTo>
                    <a:pt x="287" y="172"/>
                  </a:lnTo>
                  <a:lnTo>
                    <a:pt x="288" y="174"/>
                  </a:lnTo>
                  <a:lnTo>
                    <a:pt x="288" y="173"/>
                  </a:lnTo>
                  <a:lnTo>
                    <a:pt x="290" y="172"/>
                  </a:lnTo>
                  <a:lnTo>
                    <a:pt x="290" y="171"/>
                  </a:lnTo>
                  <a:lnTo>
                    <a:pt x="290" y="173"/>
                  </a:lnTo>
                  <a:lnTo>
                    <a:pt x="291" y="175"/>
                  </a:lnTo>
                  <a:lnTo>
                    <a:pt x="291" y="176"/>
                  </a:lnTo>
                  <a:lnTo>
                    <a:pt x="292" y="172"/>
                  </a:lnTo>
                  <a:lnTo>
                    <a:pt x="292" y="175"/>
                  </a:lnTo>
                  <a:lnTo>
                    <a:pt x="293" y="168"/>
                  </a:lnTo>
                  <a:lnTo>
                    <a:pt x="293" y="166"/>
                  </a:lnTo>
                  <a:lnTo>
                    <a:pt x="293" y="175"/>
                  </a:lnTo>
                  <a:lnTo>
                    <a:pt x="294" y="174"/>
                  </a:lnTo>
                  <a:lnTo>
                    <a:pt x="294" y="176"/>
                  </a:lnTo>
                  <a:lnTo>
                    <a:pt x="296" y="173"/>
                  </a:lnTo>
                  <a:lnTo>
                    <a:pt x="296" y="169"/>
                  </a:lnTo>
                  <a:lnTo>
                    <a:pt x="296" y="174"/>
                  </a:lnTo>
                  <a:lnTo>
                    <a:pt x="297" y="175"/>
                  </a:lnTo>
                  <a:lnTo>
                    <a:pt x="297" y="181"/>
                  </a:lnTo>
                  <a:lnTo>
                    <a:pt x="298" y="181"/>
                  </a:lnTo>
                  <a:lnTo>
                    <a:pt x="298" y="175"/>
                  </a:lnTo>
                  <a:lnTo>
                    <a:pt x="298" y="169"/>
                  </a:lnTo>
                  <a:lnTo>
                    <a:pt x="299" y="167"/>
                  </a:lnTo>
                  <a:lnTo>
                    <a:pt x="299" y="169"/>
                  </a:lnTo>
                  <a:lnTo>
                    <a:pt x="300" y="179"/>
                  </a:lnTo>
                  <a:lnTo>
                    <a:pt x="300" y="182"/>
                  </a:lnTo>
                  <a:lnTo>
                    <a:pt x="300" y="179"/>
                  </a:lnTo>
                  <a:lnTo>
                    <a:pt x="301" y="171"/>
                  </a:lnTo>
                  <a:lnTo>
                    <a:pt x="301" y="175"/>
                  </a:lnTo>
                  <a:lnTo>
                    <a:pt x="303" y="179"/>
                  </a:lnTo>
                  <a:lnTo>
                    <a:pt x="303" y="191"/>
                  </a:lnTo>
                  <a:lnTo>
                    <a:pt x="304" y="194"/>
                  </a:lnTo>
                  <a:lnTo>
                    <a:pt x="304" y="189"/>
                  </a:lnTo>
                  <a:lnTo>
                    <a:pt x="304" y="182"/>
                  </a:lnTo>
                  <a:lnTo>
                    <a:pt x="305" y="179"/>
                  </a:lnTo>
                  <a:lnTo>
                    <a:pt x="305" y="181"/>
                  </a:lnTo>
                  <a:lnTo>
                    <a:pt x="306" y="178"/>
                  </a:lnTo>
                  <a:lnTo>
                    <a:pt x="306" y="178"/>
                  </a:lnTo>
                  <a:lnTo>
                    <a:pt x="306" y="174"/>
                  </a:lnTo>
                  <a:lnTo>
                    <a:pt x="307" y="171"/>
                  </a:lnTo>
                  <a:lnTo>
                    <a:pt x="307" y="165"/>
                  </a:lnTo>
                  <a:lnTo>
                    <a:pt x="309" y="154"/>
                  </a:lnTo>
                  <a:lnTo>
                    <a:pt x="309" y="141"/>
                  </a:lnTo>
                  <a:lnTo>
                    <a:pt x="309" y="140"/>
                  </a:lnTo>
                  <a:lnTo>
                    <a:pt x="310" y="132"/>
                  </a:lnTo>
                  <a:lnTo>
                    <a:pt x="310" y="128"/>
                  </a:lnTo>
                  <a:lnTo>
                    <a:pt x="311" y="127"/>
                  </a:lnTo>
                  <a:lnTo>
                    <a:pt x="311" y="126"/>
                  </a:lnTo>
                  <a:lnTo>
                    <a:pt x="312" y="139"/>
                  </a:lnTo>
                  <a:lnTo>
                    <a:pt x="312" y="152"/>
                  </a:lnTo>
                  <a:lnTo>
                    <a:pt x="312" y="161"/>
                  </a:lnTo>
                  <a:lnTo>
                    <a:pt x="313" y="169"/>
                  </a:lnTo>
                  <a:lnTo>
                    <a:pt x="313" y="174"/>
                  </a:lnTo>
                  <a:lnTo>
                    <a:pt x="314" y="185"/>
                  </a:lnTo>
                  <a:lnTo>
                    <a:pt x="314" y="187"/>
                  </a:lnTo>
                  <a:lnTo>
                    <a:pt x="314" y="186"/>
                  </a:lnTo>
                  <a:lnTo>
                    <a:pt x="316" y="182"/>
                  </a:lnTo>
                  <a:lnTo>
                    <a:pt x="316" y="180"/>
                  </a:lnTo>
                  <a:lnTo>
                    <a:pt x="317" y="181"/>
                  </a:lnTo>
                  <a:lnTo>
                    <a:pt x="317" y="187"/>
                  </a:lnTo>
                  <a:lnTo>
                    <a:pt x="317" y="180"/>
                  </a:lnTo>
                  <a:lnTo>
                    <a:pt x="318" y="182"/>
                  </a:lnTo>
                  <a:lnTo>
                    <a:pt x="318" y="191"/>
                  </a:lnTo>
                  <a:lnTo>
                    <a:pt x="319" y="188"/>
                  </a:lnTo>
                  <a:lnTo>
                    <a:pt x="319" y="179"/>
                  </a:lnTo>
                  <a:lnTo>
                    <a:pt x="320" y="167"/>
                  </a:lnTo>
                  <a:lnTo>
                    <a:pt x="320" y="158"/>
                  </a:lnTo>
                  <a:lnTo>
                    <a:pt x="320" y="149"/>
                  </a:lnTo>
                  <a:lnTo>
                    <a:pt x="322" y="126"/>
                  </a:lnTo>
                  <a:lnTo>
                    <a:pt x="322" y="91"/>
                  </a:lnTo>
                  <a:lnTo>
                    <a:pt x="323" y="56"/>
                  </a:lnTo>
                  <a:lnTo>
                    <a:pt x="323" y="49"/>
                  </a:lnTo>
                  <a:lnTo>
                    <a:pt x="323" y="58"/>
                  </a:lnTo>
                  <a:lnTo>
                    <a:pt x="324" y="84"/>
                  </a:lnTo>
                  <a:lnTo>
                    <a:pt x="324" y="118"/>
                  </a:lnTo>
                  <a:lnTo>
                    <a:pt x="325" y="139"/>
                  </a:lnTo>
                  <a:lnTo>
                    <a:pt x="325" y="143"/>
                  </a:lnTo>
                  <a:lnTo>
                    <a:pt x="325" y="148"/>
                  </a:lnTo>
                  <a:lnTo>
                    <a:pt x="326" y="158"/>
                  </a:lnTo>
                  <a:lnTo>
                    <a:pt x="326" y="172"/>
                  </a:lnTo>
                  <a:lnTo>
                    <a:pt x="327" y="185"/>
                  </a:lnTo>
                  <a:lnTo>
                    <a:pt x="327" y="187"/>
                  </a:lnTo>
                  <a:lnTo>
                    <a:pt x="329" y="181"/>
                  </a:lnTo>
                  <a:lnTo>
                    <a:pt x="329" y="172"/>
                  </a:lnTo>
                  <a:lnTo>
                    <a:pt x="329" y="169"/>
                  </a:lnTo>
                  <a:lnTo>
                    <a:pt x="330" y="171"/>
                  </a:lnTo>
                  <a:lnTo>
                    <a:pt x="330" y="173"/>
                  </a:lnTo>
                  <a:lnTo>
                    <a:pt x="331" y="182"/>
                  </a:lnTo>
                  <a:lnTo>
                    <a:pt x="331" y="194"/>
                  </a:lnTo>
                  <a:lnTo>
                    <a:pt x="331" y="199"/>
                  </a:lnTo>
                  <a:lnTo>
                    <a:pt x="332" y="199"/>
                  </a:lnTo>
                  <a:lnTo>
                    <a:pt x="332" y="204"/>
                  </a:lnTo>
                  <a:lnTo>
                    <a:pt x="333" y="197"/>
                  </a:lnTo>
                  <a:lnTo>
                    <a:pt x="333" y="201"/>
                  </a:lnTo>
                  <a:lnTo>
                    <a:pt x="333" y="205"/>
                  </a:lnTo>
                  <a:lnTo>
                    <a:pt x="335" y="203"/>
                  </a:lnTo>
                  <a:lnTo>
                    <a:pt x="335" y="201"/>
                  </a:lnTo>
                  <a:lnTo>
                    <a:pt x="336" y="203"/>
                  </a:lnTo>
                  <a:lnTo>
                    <a:pt x="336" y="201"/>
                  </a:lnTo>
                  <a:lnTo>
                    <a:pt x="337" y="203"/>
                  </a:lnTo>
                  <a:lnTo>
                    <a:pt x="337" y="205"/>
                  </a:lnTo>
                  <a:lnTo>
                    <a:pt x="337" y="213"/>
                  </a:lnTo>
                  <a:lnTo>
                    <a:pt x="338" y="216"/>
                  </a:lnTo>
                  <a:lnTo>
                    <a:pt x="338" y="221"/>
                  </a:lnTo>
                  <a:lnTo>
                    <a:pt x="339" y="218"/>
                  </a:lnTo>
                  <a:lnTo>
                    <a:pt x="339" y="219"/>
                  </a:lnTo>
                  <a:lnTo>
                    <a:pt x="339" y="221"/>
                  </a:lnTo>
                  <a:lnTo>
                    <a:pt x="340" y="217"/>
                  </a:lnTo>
                  <a:lnTo>
                    <a:pt x="340" y="217"/>
                  </a:lnTo>
                  <a:lnTo>
                    <a:pt x="342" y="212"/>
                  </a:lnTo>
                  <a:lnTo>
                    <a:pt x="342" y="213"/>
                  </a:lnTo>
                  <a:lnTo>
                    <a:pt x="343" y="213"/>
                  </a:lnTo>
                  <a:lnTo>
                    <a:pt x="343" y="219"/>
                  </a:lnTo>
                  <a:lnTo>
                    <a:pt x="343" y="219"/>
                  </a:lnTo>
                  <a:lnTo>
                    <a:pt x="344" y="212"/>
                  </a:lnTo>
                  <a:lnTo>
                    <a:pt x="344" y="211"/>
                  </a:lnTo>
                  <a:lnTo>
                    <a:pt x="345" y="208"/>
                  </a:lnTo>
                  <a:lnTo>
                    <a:pt x="345" y="211"/>
                  </a:lnTo>
                  <a:lnTo>
                    <a:pt x="345" y="217"/>
                  </a:lnTo>
                  <a:lnTo>
                    <a:pt x="346" y="219"/>
                  </a:lnTo>
                  <a:lnTo>
                    <a:pt x="346" y="214"/>
                  </a:lnTo>
                  <a:lnTo>
                    <a:pt x="348" y="217"/>
                  </a:lnTo>
                  <a:lnTo>
                    <a:pt x="348" y="214"/>
                  </a:lnTo>
                  <a:lnTo>
                    <a:pt x="348" y="218"/>
                  </a:lnTo>
                  <a:lnTo>
                    <a:pt x="349" y="223"/>
                  </a:lnTo>
                  <a:lnTo>
                    <a:pt x="349" y="231"/>
                  </a:lnTo>
                  <a:lnTo>
                    <a:pt x="350" y="232"/>
                  </a:lnTo>
                  <a:lnTo>
                    <a:pt x="350" y="223"/>
                  </a:lnTo>
                  <a:lnTo>
                    <a:pt x="351" y="224"/>
                  </a:lnTo>
                  <a:lnTo>
                    <a:pt x="351" y="223"/>
                  </a:lnTo>
                  <a:lnTo>
                    <a:pt x="351" y="220"/>
                  </a:lnTo>
                  <a:lnTo>
                    <a:pt x="352" y="220"/>
                  </a:lnTo>
                  <a:lnTo>
                    <a:pt x="352" y="212"/>
                  </a:lnTo>
                  <a:lnTo>
                    <a:pt x="353" y="212"/>
                  </a:lnTo>
                  <a:lnTo>
                    <a:pt x="353" y="223"/>
                  </a:lnTo>
                  <a:lnTo>
                    <a:pt x="353" y="220"/>
                  </a:lnTo>
                  <a:lnTo>
                    <a:pt x="355" y="224"/>
                  </a:lnTo>
                  <a:lnTo>
                    <a:pt x="355" y="238"/>
                  </a:lnTo>
                  <a:lnTo>
                    <a:pt x="356" y="247"/>
                  </a:lnTo>
                  <a:lnTo>
                    <a:pt x="356" y="253"/>
                  </a:lnTo>
                  <a:lnTo>
                    <a:pt x="357" y="233"/>
                  </a:lnTo>
                  <a:lnTo>
                    <a:pt x="357" y="217"/>
                  </a:lnTo>
                  <a:lnTo>
                    <a:pt x="357" y="204"/>
                  </a:lnTo>
                  <a:lnTo>
                    <a:pt x="358" y="200"/>
                  </a:lnTo>
                  <a:lnTo>
                    <a:pt x="358" y="205"/>
                  </a:lnTo>
                  <a:lnTo>
                    <a:pt x="359" y="208"/>
                  </a:lnTo>
                  <a:lnTo>
                    <a:pt x="359" y="211"/>
                  </a:lnTo>
                  <a:lnTo>
                    <a:pt x="359" y="218"/>
                  </a:lnTo>
                  <a:lnTo>
                    <a:pt x="361" y="223"/>
                  </a:lnTo>
                  <a:lnTo>
                    <a:pt x="361" y="227"/>
                  </a:lnTo>
                  <a:lnTo>
                    <a:pt x="362" y="233"/>
                  </a:lnTo>
                  <a:lnTo>
                    <a:pt x="362" y="227"/>
                  </a:lnTo>
                  <a:lnTo>
                    <a:pt x="362" y="223"/>
                  </a:lnTo>
                  <a:lnTo>
                    <a:pt x="363" y="220"/>
                  </a:lnTo>
                  <a:lnTo>
                    <a:pt x="363" y="219"/>
                  </a:lnTo>
                  <a:lnTo>
                    <a:pt x="364" y="214"/>
                  </a:lnTo>
                  <a:lnTo>
                    <a:pt x="364" y="218"/>
                  </a:lnTo>
                  <a:lnTo>
                    <a:pt x="365" y="212"/>
                  </a:lnTo>
                  <a:lnTo>
                    <a:pt x="365" y="204"/>
                  </a:lnTo>
                  <a:lnTo>
                    <a:pt x="365" y="205"/>
                  </a:lnTo>
                  <a:lnTo>
                    <a:pt x="366" y="212"/>
                  </a:lnTo>
                  <a:lnTo>
                    <a:pt x="366" y="212"/>
                  </a:lnTo>
                  <a:lnTo>
                    <a:pt x="368" y="219"/>
                  </a:lnTo>
                  <a:lnTo>
                    <a:pt x="368" y="223"/>
                  </a:lnTo>
                  <a:lnTo>
                    <a:pt x="368" y="216"/>
                  </a:lnTo>
                  <a:lnTo>
                    <a:pt x="369" y="219"/>
                  </a:lnTo>
                  <a:lnTo>
                    <a:pt x="369" y="217"/>
                  </a:lnTo>
                  <a:lnTo>
                    <a:pt x="370" y="206"/>
                  </a:lnTo>
                  <a:lnTo>
                    <a:pt x="370" y="203"/>
                  </a:lnTo>
                  <a:lnTo>
                    <a:pt x="371" y="201"/>
                  </a:lnTo>
                  <a:lnTo>
                    <a:pt x="371" y="204"/>
                  </a:lnTo>
                  <a:lnTo>
                    <a:pt x="371" y="214"/>
                  </a:lnTo>
                  <a:lnTo>
                    <a:pt x="372" y="225"/>
                  </a:lnTo>
                  <a:lnTo>
                    <a:pt x="372" y="227"/>
                  </a:lnTo>
                  <a:lnTo>
                    <a:pt x="374" y="227"/>
                  </a:lnTo>
                  <a:lnTo>
                    <a:pt x="374" y="224"/>
                  </a:lnTo>
                  <a:lnTo>
                    <a:pt x="374" y="218"/>
                  </a:lnTo>
                  <a:lnTo>
                    <a:pt x="375" y="211"/>
                  </a:lnTo>
                  <a:lnTo>
                    <a:pt x="375" y="212"/>
                  </a:lnTo>
                  <a:lnTo>
                    <a:pt x="376" y="205"/>
                  </a:lnTo>
                  <a:lnTo>
                    <a:pt x="376" y="198"/>
                  </a:lnTo>
                  <a:lnTo>
                    <a:pt x="377" y="187"/>
                  </a:lnTo>
                  <a:lnTo>
                    <a:pt x="377" y="180"/>
                  </a:lnTo>
                  <a:lnTo>
                    <a:pt x="377" y="180"/>
                  </a:lnTo>
                  <a:lnTo>
                    <a:pt x="378" y="189"/>
                  </a:lnTo>
                  <a:lnTo>
                    <a:pt x="378" y="204"/>
                  </a:lnTo>
                  <a:lnTo>
                    <a:pt x="379" y="210"/>
                  </a:lnTo>
                  <a:lnTo>
                    <a:pt x="379" y="211"/>
                  </a:lnTo>
                  <a:lnTo>
                    <a:pt x="379" y="208"/>
                  </a:lnTo>
                  <a:lnTo>
                    <a:pt x="381" y="205"/>
                  </a:lnTo>
                  <a:lnTo>
                    <a:pt x="381" y="205"/>
                  </a:lnTo>
                  <a:lnTo>
                    <a:pt x="382" y="200"/>
                  </a:lnTo>
                  <a:lnTo>
                    <a:pt x="382" y="197"/>
                  </a:lnTo>
                  <a:lnTo>
                    <a:pt x="383" y="205"/>
                  </a:lnTo>
                  <a:lnTo>
                    <a:pt x="383" y="210"/>
                  </a:lnTo>
                  <a:lnTo>
                    <a:pt x="383" y="205"/>
                  </a:lnTo>
                  <a:lnTo>
                    <a:pt x="384" y="206"/>
                  </a:lnTo>
                  <a:lnTo>
                    <a:pt x="384" y="203"/>
                  </a:lnTo>
                  <a:lnTo>
                    <a:pt x="385" y="201"/>
                  </a:lnTo>
                  <a:lnTo>
                    <a:pt x="385" y="205"/>
                  </a:lnTo>
                  <a:lnTo>
                    <a:pt x="385" y="211"/>
                  </a:lnTo>
                  <a:lnTo>
                    <a:pt x="387" y="216"/>
                  </a:lnTo>
                  <a:lnTo>
                    <a:pt x="387" y="220"/>
                  </a:lnTo>
                  <a:lnTo>
                    <a:pt x="388" y="210"/>
                  </a:lnTo>
                  <a:lnTo>
                    <a:pt x="388" y="191"/>
                  </a:lnTo>
                  <a:lnTo>
                    <a:pt x="389" y="185"/>
                  </a:lnTo>
                  <a:lnTo>
                    <a:pt x="389" y="185"/>
                  </a:lnTo>
                  <a:lnTo>
                    <a:pt x="389" y="194"/>
                  </a:lnTo>
                  <a:lnTo>
                    <a:pt x="390" y="208"/>
                  </a:lnTo>
                  <a:lnTo>
                    <a:pt x="390" y="214"/>
                  </a:lnTo>
                  <a:lnTo>
                    <a:pt x="391" y="208"/>
                  </a:lnTo>
                  <a:lnTo>
                    <a:pt x="391" y="205"/>
                  </a:lnTo>
                  <a:lnTo>
                    <a:pt x="391" y="203"/>
                  </a:lnTo>
                  <a:lnTo>
                    <a:pt x="393" y="211"/>
                  </a:lnTo>
                  <a:lnTo>
                    <a:pt x="393" y="220"/>
                  </a:lnTo>
                  <a:lnTo>
                    <a:pt x="394" y="232"/>
                  </a:lnTo>
                  <a:lnTo>
                    <a:pt x="394" y="225"/>
                  </a:lnTo>
                  <a:lnTo>
                    <a:pt x="395" y="219"/>
                  </a:lnTo>
                  <a:lnTo>
                    <a:pt x="395" y="211"/>
                  </a:lnTo>
                  <a:lnTo>
                    <a:pt x="395" y="201"/>
                  </a:lnTo>
                  <a:lnTo>
                    <a:pt x="396" y="201"/>
                  </a:lnTo>
                  <a:lnTo>
                    <a:pt x="396" y="200"/>
                  </a:lnTo>
                  <a:lnTo>
                    <a:pt x="397" y="199"/>
                  </a:lnTo>
                  <a:lnTo>
                    <a:pt x="397" y="205"/>
                  </a:lnTo>
                  <a:lnTo>
                    <a:pt x="397" y="205"/>
                  </a:lnTo>
                  <a:lnTo>
                    <a:pt x="398" y="212"/>
                  </a:lnTo>
                  <a:lnTo>
                    <a:pt x="398" y="214"/>
                  </a:lnTo>
                  <a:lnTo>
                    <a:pt x="400" y="210"/>
                  </a:lnTo>
                  <a:lnTo>
                    <a:pt x="400" y="213"/>
                  </a:lnTo>
                  <a:lnTo>
                    <a:pt x="401" y="224"/>
                  </a:lnTo>
                  <a:lnTo>
                    <a:pt x="401" y="227"/>
                  </a:lnTo>
                  <a:lnTo>
                    <a:pt x="401" y="230"/>
                  </a:lnTo>
                  <a:lnTo>
                    <a:pt x="402" y="227"/>
                  </a:lnTo>
                  <a:lnTo>
                    <a:pt x="402" y="229"/>
                  </a:lnTo>
                  <a:lnTo>
                    <a:pt x="403" y="232"/>
                  </a:lnTo>
                  <a:lnTo>
                    <a:pt x="403" y="236"/>
                  </a:lnTo>
                  <a:lnTo>
                    <a:pt x="403" y="227"/>
                  </a:lnTo>
                  <a:lnTo>
                    <a:pt x="404" y="226"/>
                  </a:lnTo>
                  <a:lnTo>
                    <a:pt x="404" y="231"/>
                  </a:lnTo>
                  <a:lnTo>
                    <a:pt x="406" y="226"/>
                  </a:lnTo>
                  <a:lnTo>
                    <a:pt x="406" y="223"/>
                  </a:lnTo>
                  <a:lnTo>
                    <a:pt x="407" y="220"/>
                  </a:lnTo>
                  <a:lnTo>
                    <a:pt x="407" y="216"/>
                  </a:lnTo>
                  <a:lnTo>
                    <a:pt x="407" y="217"/>
                  </a:lnTo>
                  <a:lnTo>
                    <a:pt x="408" y="220"/>
                  </a:lnTo>
                  <a:lnTo>
                    <a:pt x="408" y="219"/>
                  </a:lnTo>
                  <a:lnTo>
                    <a:pt x="409" y="221"/>
                  </a:lnTo>
                  <a:lnTo>
                    <a:pt x="409" y="224"/>
                  </a:lnTo>
                  <a:lnTo>
                    <a:pt x="410" y="231"/>
                  </a:lnTo>
                  <a:lnTo>
                    <a:pt x="410" y="229"/>
                  </a:lnTo>
                  <a:lnTo>
                    <a:pt x="410" y="231"/>
                  </a:lnTo>
                  <a:lnTo>
                    <a:pt x="411" y="229"/>
                  </a:lnTo>
                  <a:lnTo>
                    <a:pt x="411" y="227"/>
                  </a:lnTo>
                  <a:lnTo>
                    <a:pt x="413" y="225"/>
                  </a:lnTo>
                  <a:lnTo>
                    <a:pt x="413" y="225"/>
                  </a:lnTo>
                  <a:lnTo>
                    <a:pt x="413" y="221"/>
                  </a:lnTo>
                  <a:lnTo>
                    <a:pt x="414" y="219"/>
                  </a:lnTo>
                  <a:lnTo>
                    <a:pt x="414" y="220"/>
                  </a:lnTo>
                  <a:lnTo>
                    <a:pt x="415" y="225"/>
                  </a:lnTo>
                  <a:lnTo>
                    <a:pt x="415" y="227"/>
                  </a:lnTo>
                  <a:lnTo>
                    <a:pt x="416" y="226"/>
                  </a:lnTo>
                  <a:lnTo>
                    <a:pt x="416" y="218"/>
                  </a:lnTo>
                  <a:lnTo>
                    <a:pt x="416" y="216"/>
                  </a:lnTo>
                  <a:lnTo>
                    <a:pt x="417" y="216"/>
                  </a:lnTo>
                  <a:lnTo>
                    <a:pt x="417" y="227"/>
                  </a:lnTo>
                  <a:lnTo>
                    <a:pt x="419" y="233"/>
                  </a:lnTo>
                  <a:lnTo>
                    <a:pt x="419" y="224"/>
                  </a:lnTo>
                  <a:lnTo>
                    <a:pt x="419" y="218"/>
                  </a:lnTo>
                  <a:lnTo>
                    <a:pt x="420" y="211"/>
                  </a:lnTo>
                  <a:lnTo>
                    <a:pt x="420" y="210"/>
                  </a:lnTo>
                  <a:lnTo>
                    <a:pt x="421" y="208"/>
                  </a:lnTo>
                  <a:lnTo>
                    <a:pt x="421" y="208"/>
                  </a:lnTo>
                  <a:lnTo>
                    <a:pt x="422" y="208"/>
                  </a:lnTo>
                  <a:lnTo>
                    <a:pt x="422" y="207"/>
                  </a:lnTo>
                  <a:lnTo>
                    <a:pt x="422" y="207"/>
                  </a:lnTo>
                  <a:lnTo>
                    <a:pt x="423" y="212"/>
                  </a:lnTo>
                  <a:lnTo>
                    <a:pt x="423" y="213"/>
                  </a:lnTo>
                  <a:lnTo>
                    <a:pt x="424" y="213"/>
                  </a:lnTo>
                  <a:lnTo>
                    <a:pt x="424" y="212"/>
                  </a:lnTo>
                  <a:lnTo>
                    <a:pt x="426" y="208"/>
                  </a:lnTo>
                  <a:lnTo>
                    <a:pt x="426" y="211"/>
                  </a:lnTo>
                  <a:lnTo>
                    <a:pt x="426" y="224"/>
                  </a:lnTo>
                  <a:lnTo>
                    <a:pt x="427" y="225"/>
                  </a:lnTo>
                  <a:lnTo>
                    <a:pt x="427" y="227"/>
                  </a:lnTo>
                  <a:lnTo>
                    <a:pt x="428" y="226"/>
                  </a:lnTo>
                  <a:lnTo>
                    <a:pt x="428" y="227"/>
                  </a:lnTo>
                  <a:lnTo>
                    <a:pt x="428" y="229"/>
                  </a:lnTo>
                  <a:lnTo>
                    <a:pt x="429" y="229"/>
                  </a:lnTo>
                  <a:lnTo>
                    <a:pt x="429" y="229"/>
                  </a:lnTo>
                  <a:lnTo>
                    <a:pt x="430" y="227"/>
                  </a:lnTo>
                  <a:lnTo>
                    <a:pt x="430" y="218"/>
                  </a:lnTo>
                  <a:lnTo>
                    <a:pt x="432" y="214"/>
                  </a:lnTo>
                  <a:lnTo>
                    <a:pt x="432" y="210"/>
                  </a:lnTo>
                  <a:lnTo>
                    <a:pt x="432" y="214"/>
                  </a:lnTo>
                  <a:lnTo>
                    <a:pt x="433" y="221"/>
                  </a:lnTo>
                  <a:lnTo>
                    <a:pt x="433" y="229"/>
                  </a:lnTo>
                  <a:lnTo>
                    <a:pt x="434" y="234"/>
                  </a:lnTo>
                  <a:lnTo>
                    <a:pt x="434" y="239"/>
                  </a:lnTo>
                  <a:lnTo>
                    <a:pt x="434" y="232"/>
                  </a:lnTo>
                  <a:lnTo>
                    <a:pt x="435" y="231"/>
                  </a:lnTo>
                  <a:lnTo>
                    <a:pt x="435" y="227"/>
                  </a:lnTo>
                  <a:lnTo>
                    <a:pt x="436" y="230"/>
                  </a:lnTo>
                  <a:lnTo>
                    <a:pt x="436" y="227"/>
                  </a:lnTo>
                  <a:lnTo>
                    <a:pt x="437" y="219"/>
                  </a:lnTo>
                  <a:lnTo>
                    <a:pt x="437" y="208"/>
                  </a:lnTo>
                  <a:lnTo>
                    <a:pt x="437" y="214"/>
                  </a:lnTo>
                  <a:lnTo>
                    <a:pt x="439" y="223"/>
                  </a:lnTo>
                  <a:lnTo>
                    <a:pt x="439" y="224"/>
                  </a:lnTo>
                  <a:lnTo>
                    <a:pt x="440" y="226"/>
                  </a:lnTo>
                  <a:lnTo>
                    <a:pt x="440" y="219"/>
                  </a:lnTo>
                  <a:lnTo>
                    <a:pt x="441" y="210"/>
                  </a:lnTo>
                  <a:lnTo>
                    <a:pt x="441" y="211"/>
                  </a:lnTo>
                  <a:lnTo>
                    <a:pt x="441" y="211"/>
                  </a:lnTo>
                  <a:lnTo>
                    <a:pt x="442" y="214"/>
                  </a:lnTo>
                  <a:lnTo>
                    <a:pt x="442" y="221"/>
                  </a:lnTo>
                  <a:lnTo>
                    <a:pt x="443" y="226"/>
                  </a:lnTo>
                  <a:lnTo>
                    <a:pt x="443" y="221"/>
                  </a:lnTo>
                  <a:lnTo>
                    <a:pt x="443" y="218"/>
                  </a:lnTo>
                  <a:lnTo>
                    <a:pt x="445" y="223"/>
                  </a:lnTo>
                  <a:lnTo>
                    <a:pt x="445" y="227"/>
                  </a:lnTo>
                  <a:lnTo>
                    <a:pt x="446" y="227"/>
                  </a:lnTo>
                  <a:lnTo>
                    <a:pt x="446" y="223"/>
                  </a:lnTo>
                  <a:lnTo>
                    <a:pt x="447" y="214"/>
                  </a:lnTo>
                  <a:lnTo>
                    <a:pt x="447" y="212"/>
                  </a:lnTo>
                  <a:lnTo>
                    <a:pt x="447" y="225"/>
                  </a:lnTo>
                  <a:lnTo>
                    <a:pt x="448" y="234"/>
                  </a:lnTo>
                  <a:lnTo>
                    <a:pt x="448" y="236"/>
                  </a:lnTo>
                  <a:lnTo>
                    <a:pt x="449" y="238"/>
                  </a:lnTo>
                  <a:lnTo>
                    <a:pt x="449" y="233"/>
                  </a:lnTo>
                  <a:lnTo>
                    <a:pt x="450" y="236"/>
                  </a:lnTo>
                  <a:lnTo>
                    <a:pt x="450" y="242"/>
                  </a:lnTo>
                  <a:lnTo>
                    <a:pt x="450" y="234"/>
                  </a:lnTo>
                  <a:lnTo>
                    <a:pt x="452" y="224"/>
                  </a:lnTo>
                  <a:lnTo>
                    <a:pt x="452" y="216"/>
                  </a:lnTo>
                  <a:lnTo>
                    <a:pt x="453" y="213"/>
                  </a:lnTo>
                  <a:lnTo>
                    <a:pt x="453" y="221"/>
                  </a:lnTo>
                  <a:lnTo>
                    <a:pt x="453" y="231"/>
                  </a:lnTo>
                  <a:lnTo>
                    <a:pt x="454" y="231"/>
                  </a:lnTo>
                  <a:lnTo>
                    <a:pt x="454" y="220"/>
                  </a:lnTo>
                  <a:lnTo>
                    <a:pt x="455" y="214"/>
                  </a:lnTo>
                  <a:lnTo>
                    <a:pt x="455" y="216"/>
                  </a:lnTo>
                  <a:lnTo>
                    <a:pt x="456" y="216"/>
                  </a:lnTo>
                  <a:lnTo>
                    <a:pt x="456" y="227"/>
                  </a:lnTo>
                  <a:lnTo>
                    <a:pt x="456" y="234"/>
                  </a:lnTo>
                  <a:lnTo>
                    <a:pt x="458" y="229"/>
                  </a:lnTo>
                  <a:lnTo>
                    <a:pt x="458" y="226"/>
                  </a:lnTo>
                  <a:lnTo>
                    <a:pt x="459" y="227"/>
                  </a:lnTo>
                  <a:lnTo>
                    <a:pt x="459" y="233"/>
                  </a:lnTo>
                  <a:lnTo>
                    <a:pt x="460" y="232"/>
                  </a:lnTo>
                  <a:lnTo>
                    <a:pt x="460" y="230"/>
                  </a:lnTo>
                  <a:lnTo>
                    <a:pt x="460" y="223"/>
                  </a:lnTo>
                  <a:lnTo>
                    <a:pt x="461" y="220"/>
                  </a:lnTo>
                  <a:lnTo>
                    <a:pt x="461" y="239"/>
                  </a:lnTo>
                  <a:lnTo>
                    <a:pt x="462" y="240"/>
                  </a:lnTo>
                  <a:lnTo>
                    <a:pt x="462" y="233"/>
                  </a:lnTo>
                  <a:lnTo>
                    <a:pt x="463" y="230"/>
                  </a:lnTo>
                  <a:lnTo>
                    <a:pt x="463" y="225"/>
                  </a:lnTo>
                  <a:lnTo>
                    <a:pt x="463" y="231"/>
                  </a:lnTo>
                  <a:lnTo>
                    <a:pt x="465" y="244"/>
                  </a:lnTo>
                  <a:lnTo>
                    <a:pt x="465" y="234"/>
                  </a:lnTo>
                  <a:lnTo>
                    <a:pt x="466" y="229"/>
                  </a:lnTo>
                  <a:lnTo>
                    <a:pt x="466" y="226"/>
                  </a:lnTo>
                  <a:lnTo>
                    <a:pt x="466" y="221"/>
                  </a:lnTo>
                  <a:lnTo>
                    <a:pt x="467" y="221"/>
                  </a:lnTo>
                  <a:lnTo>
                    <a:pt x="467" y="225"/>
                  </a:lnTo>
                  <a:lnTo>
                    <a:pt x="468" y="224"/>
                  </a:lnTo>
                  <a:lnTo>
                    <a:pt x="468" y="227"/>
                  </a:lnTo>
                  <a:lnTo>
                    <a:pt x="469" y="224"/>
                  </a:lnTo>
                  <a:lnTo>
                    <a:pt x="469" y="217"/>
                  </a:lnTo>
                  <a:lnTo>
                    <a:pt x="469" y="218"/>
                  </a:lnTo>
                  <a:lnTo>
                    <a:pt x="471" y="226"/>
                  </a:lnTo>
                  <a:lnTo>
                    <a:pt x="471" y="226"/>
                  </a:lnTo>
                  <a:lnTo>
                    <a:pt x="472" y="226"/>
                  </a:lnTo>
                  <a:lnTo>
                    <a:pt x="472" y="221"/>
                  </a:lnTo>
                  <a:lnTo>
                    <a:pt x="473" y="216"/>
                  </a:lnTo>
                  <a:lnTo>
                    <a:pt x="473" y="214"/>
                  </a:lnTo>
                  <a:lnTo>
                    <a:pt x="473" y="213"/>
                  </a:lnTo>
                  <a:lnTo>
                    <a:pt x="474" y="214"/>
                  </a:lnTo>
                  <a:lnTo>
                    <a:pt x="474" y="218"/>
                  </a:lnTo>
                  <a:lnTo>
                    <a:pt x="475" y="224"/>
                  </a:lnTo>
                  <a:lnTo>
                    <a:pt x="475" y="223"/>
                  </a:lnTo>
                  <a:lnTo>
                    <a:pt x="476" y="216"/>
                  </a:lnTo>
                  <a:lnTo>
                    <a:pt x="476" y="212"/>
                  </a:lnTo>
                  <a:lnTo>
                    <a:pt x="476" y="213"/>
                  </a:lnTo>
                  <a:lnTo>
                    <a:pt x="478" y="218"/>
                  </a:lnTo>
                  <a:lnTo>
                    <a:pt x="478" y="227"/>
                  </a:lnTo>
                  <a:lnTo>
                    <a:pt x="479" y="233"/>
                  </a:lnTo>
                  <a:lnTo>
                    <a:pt x="479" y="231"/>
                  </a:lnTo>
                  <a:lnTo>
                    <a:pt x="479" y="231"/>
                  </a:lnTo>
                  <a:lnTo>
                    <a:pt x="480" y="233"/>
                  </a:lnTo>
                  <a:lnTo>
                    <a:pt x="480" y="232"/>
                  </a:lnTo>
                  <a:lnTo>
                    <a:pt x="481" y="232"/>
                  </a:lnTo>
                  <a:lnTo>
                    <a:pt x="481" y="226"/>
                  </a:lnTo>
                  <a:lnTo>
                    <a:pt x="482" y="212"/>
                  </a:lnTo>
                  <a:lnTo>
                    <a:pt x="482" y="207"/>
                  </a:lnTo>
                  <a:lnTo>
                    <a:pt x="482" y="213"/>
                  </a:lnTo>
                  <a:lnTo>
                    <a:pt x="484" y="217"/>
                  </a:lnTo>
                  <a:lnTo>
                    <a:pt x="484" y="213"/>
                  </a:lnTo>
                  <a:lnTo>
                    <a:pt x="485" y="210"/>
                  </a:lnTo>
                  <a:lnTo>
                    <a:pt x="485" y="199"/>
                  </a:lnTo>
                  <a:lnTo>
                    <a:pt x="486" y="199"/>
                  </a:lnTo>
                  <a:lnTo>
                    <a:pt x="486" y="210"/>
                  </a:lnTo>
                  <a:lnTo>
                    <a:pt x="486" y="218"/>
                  </a:lnTo>
                  <a:lnTo>
                    <a:pt x="487" y="221"/>
                  </a:lnTo>
                  <a:lnTo>
                    <a:pt x="487" y="218"/>
                  </a:lnTo>
                  <a:lnTo>
                    <a:pt x="488" y="206"/>
                  </a:lnTo>
                  <a:lnTo>
                    <a:pt x="488" y="201"/>
                  </a:lnTo>
                  <a:lnTo>
                    <a:pt x="489" y="201"/>
                  </a:lnTo>
                  <a:lnTo>
                    <a:pt x="489" y="208"/>
                  </a:lnTo>
                  <a:lnTo>
                    <a:pt x="489" y="216"/>
                  </a:lnTo>
                  <a:lnTo>
                    <a:pt x="491" y="219"/>
                  </a:lnTo>
                  <a:lnTo>
                    <a:pt x="491" y="210"/>
                  </a:lnTo>
                  <a:lnTo>
                    <a:pt x="492" y="201"/>
                  </a:lnTo>
                  <a:lnTo>
                    <a:pt x="492" y="200"/>
                  </a:lnTo>
                  <a:lnTo>
                    <a:pt x="493" y="203"/>
                  </a:lnTo>
                  <a:lnTo>
                    <a:pt x="493" y="203"/>
                  </a:lnTo>
                  <a:lnTo>
                    <a:pt x="493" y="205"/>
                  </a:lnTo>
                  <a:lnTo>
                    <a:pt x="494" y="204"/>
                  </a:lnTo>
                  <a:lnTo>
                    <a:pt x="494" y="195"/>
                  </a:lnTo>
                  <a:lnTo>
                    <a:pt x="495" y="192"/>
                  </a:lnTo>
                  <a:lnTo>
                    <a:pt x="495" y="186"/>
                  </a:lnTo>
                  <a:lnTo>
                    <a:pt x="495" y="182"/>
                  </a:lnTo>
                  <a:lnTo>
                    <a:pt x="497" y="182"/>
                  </a:lnTo>
                  <a:lnTo>
                    <a:pt x="497" y="181"/>
                  </a:lnTo>
                  <a:lnTo>
                    <a:pt x="498" y="172"/>
                  </a:lnTo>
                  <a:lnTo>
                    <a:pt x="498" y="169"/>
                  </a:lnTo>
                  <a:lnTo>
                    <a:pt x="499" y="155"/>
                  </a:lnTo>
                  <a:lnTo>
                    <a:pt x="499" y="141"/>
                  </a:lnTo>
                  <a:lnTo>
                    <a:pt x="499" y="128"/>
                  </a:lnTo>
                  <a:lnTo>
                    <a:pt x="500" y="121"/>
                  </a:lnTo>
                  <a:lnTo>
                    <a:pt x="500" y="117"/>
                  </a:lnTo>
                  <a:lnTo>
                    <a:pt x="501" y="110"/>
                  </a:lnTo>
                  <a:lnTo>
                    <a:pt x="501" y="97"/>
                  </a:lnTo>
                  <a:lnTo>
                    <a:pt x="503" y="66"/>
                  </a:lnTo>
                  <a:lnTo>
                    <a:pt x="503" y="38"/>
                  </a:lnTo>
                  <a:lnTo>
                    <a:pt x="503" y="14"/>
                  </a:lnTo>
                  <a:lnTo>
                    <a:pt x="504" y="1"/>
                  </a:lnTo>
                  <a:lnTo>
                    <a:pt x="504" y="0"/>
                  </a:lnTo>
                  <a:lnTo>
                    <a:pt x="505" y="12"/>
                  </a:lnTo>
                  <a:lnTo>
                    <a:pt x="505" y="27"/>
                  </a:lnTo>
                  <a:lnTo>
                    <a:pt x="506" y="52"/>
                  </a:lnTo>
                  <a:lnTo>
                    <a:pt x="506" y="79"/>
                  </a:lnTo>
                  <a:lnTo>
                    <a:pt x="506" y="100"/>
                  </a:lnTo>
                  <a:lnTo>
                    <a:pt x="507" y="116"/>
                  </a:lnTo>
                  <a:lnTo>
                    <a:pt x="507" y="127"/>
                  </a:lnTo>
                  <a:lnTo>
                    <a:pt x="508" y="139"/>
                  </a:lnTo>
                  <a:lnTo>
                    <a:pt x="508" y="149"/>
                  </a:lnTo>
                  <a:lnTo>
                    <a:pt x="510" y="156"/>
                  </a:lnTo>
                  <a:lnTo>
                    <a:pt x="510" y="155"/>
                  </a:lnTo>
                  <a:lnTo>
                    <a:pt x="510" y="152"/>
                  </a:lnTo>
                  <a:lnTo>
                    <a:pt x="511" y="154"/>
                  </a:lnTo>
                  <a:lnTo>
                    <a:pt x="511" y="150"/>
                  </a:lnTo>
                  <a:lnTo>
                    <a:pt x="512" y="155"/>
                  </a:lnTo>
                  <a:lnTo>
                    <a:pt x="512" y="160"/>
                  </a:lnTo>
                  <a:lnTo>
                    <a:pt x="513" y="156"/>
                  </a:lnTo>
                  <a:lnTo>
                    <a:pt x="513" y="160"/>
                  </a:lnTo>
                  <a:lnTo>
                    <a:pt x="513" y="174"/>
                  </a:lnTo>
                  <a:lnTo>
                    <a:pt x="514" y="176"/>
                  </a:lnTo>
                  <a:lnTo>
                    <a:pt x="514" y="180"/>
                  </a:lnTo>
                  <a:lnTo>
                    <a:pt x="516" y="179"/>
                  </a:lnTo>
                  <a:lnTo>
                    <a:pt x="516" y="165"/>
                  </a:lnTo>
                  <a:lnTo>
                    <a:pt x="517" y="160"/>
                  </a:lnTo>
                  <a:lnTo>
                    <a:pt x="517" y="155"/>
                  </a:lnTo>
                  <a:lnTo>
                    <a:pt x="517" y="152"/>
                  </a:lnTo>
                  <a:lnTo>
                    <a:pt x="518" y="156"/>
                  </a:lnTo>
                  <a:lnTo>
                    <a:pt x="518" y="168"/>
                  </a:lnTo>
                  <a:lnTo>
                    <a:pt x="519" y="171"/>
                  </a:lnTo>
                  <a:lnTo>
                    <a:pt x="519" y="159"/>
                  </a:lnTo>
                  <a:lnTo>
                    <a:pt x="520" y="145"/>
                  </a:lnTo>
                  <a:lnTo>
                    <a:pt x="520" y="135"/>
                  </a:lnTo>
                  <a:lnTo>
                    <a:pt x="520" y="132"/>
                  </a:lnTo>
                  <a:lnTo>
                    <a:pt x="521" y="137"/>
                  </a:lnTo>
                  <a:lnTo>
                    <a:pt x="521" y="139"/>
                  </a:lnTo>
                  <a:lnTo>
                    <a:pt x="523" y="136"/>
                  </a:lnTo>
                  <a:lnTo>
                    <a:pt x="523" y="142"/>
                  </a:lnTo>
                  <a:lnTo>
                    <a:pt x="523" y="147"/>
                  </a:lnTo>
                  <a:lnTo>
                    <a:pt x="524" y="152"/>
                  </a:lnTo>
                  <a:lnTo>
                    <a:pt x="524" y="154"/>
                  </a:lnTo>
                  <a:lnTo>
                    <a:pt x="525" y="161"/>
                  </a:lnTo>
                  <a:lnTo>
                    <a:pt x="525" y="162"/>
                  </a:lnTo>
                  <a:lnTo>
                    <a:pt x="526" y="163"/>
                  </a:lnTo>
                  <a:lnTo>
                    <a:pt x="526" y="162"/>
                  </a:lnTo>
                  <a:lnTo>
                    <a:pt x="526" y="155"/>
                  </a:lnTo>
                  <a:lnTo>
                    <a:pt x="527" y="160"/>
                  </a:lnTo>
                  <a:lnTo>
                    <a:pt x="527" y="168"/>
                  </a:lnTo>
                  <a:lnTo>
                    <a:pt x="529" y="168"/>
                  </a:lnTo>
                  <a:lnTo>
                    <a:pt x="529" y="172"/>
                  </a:lnTo>
                  <a:lnTo>
                    <a:pt x="530" y="179"/>
                  </a:lnTo>
                  <a:lnTo>
                    <a:pt x="530" y="185"/>
                  </a:lnTo>
                  <a:lnTo>
                    <a:pt x="530" y="199"/>
                  </a:lnTo>
                  <a:lnTo>
                    <a:pt x="531" y="192"/>
                  </a:lnTo>
                  <a:lnTo>
                    <a:pt x="531" y="189"/>
                  </a:lnTo>
                  <a:lnTo>
                    <a:pt x="532" y="187"/>
                  </a:lnTo>
                  <a:lnTo>
                    <a:pt x="532" y="189"/>
                  </a:lnTo>
                  <a:lnTo>
                    <a:pt x="533" y="195"/>
                  </a:lnTo>
                  <a:lnTo>
                    <a:pt x="533" y="197"/>
                  </a:lnTo>
                  <a:lnTo>
                    <a:pt x="533" y="195"/>
                  </a:lnTo>
                  <a:lnTo>
                    <a:pt x="534" y="194"/>
                  </a:lnTo>
                  <a:lnTo>
                    <a:pt x="534" y="192"/>
                  </a:lnTo>
                  <a:lnTo>
                    <a:pt x="536" y="198"/>
                  </a:lnTo>
                  <a:lnTo>
                    <a:pt x="536" y="206"/>
                  </a:lnTo>
                  <a:lnTo>
                    <a:pt x="537" y="216"/>
                  </a:lnTo>
                  <a:lnTo>
                    <a:pt x="537" y="218"/>
                  </a:lnTo>
                  <a:lnTo>
                    <a:pt x="537" y="213"/>
                  </a:lnTo>
                  <a:lnTo>
                    <a:pt x="538" y="204"/>
                  </a:lnTo>
                  <a:lnTo>
                    <a:pt x="538" y="205"/>
                  </a:lnTo>
                  <a:lnTo>
                    <a:pt x="539" y="212"/>
                  </a:lnTo>
                  <a:lnTo>
                    <a:pt x="539" y="219"/>
                  </a:lnTo>
                  <a:lnTo>
                    <a:pt x="540" y="225"/>
                  </a:lnTo>
                  <a:lnTo>
                    <a:pt x="540" y="219"/>
                  </a:lnTo>
                  <a:lnTo>
                    <a:pt x="540" y="213"/>
                  </a:lnTo>
                  <a:lnTo>
                    <a:pt x="542" y="214"/>
                  </a:lnTo>
                  <a:lnTo>
                    <a:pt x="542" y="213"/>
                  </a:lnTo>
                  <a:lnTo>
                    <a:pt x="543" y="218"/>
                  </a:lnTo>
                  <a:lnTo>
                    <a:pt x="543" y="220"/>
                  </a:lnTo>
                  <a:lnTo>
                    <a:pt x="544" y="216"/>
                  </a:lnTo>
                  <a:lnTo>
                    <a:pt x="544" y="214"/>
                  </a:lnTo>
                  <a:lnTo>
                    <a:pt x="544" y="206"/>
                  </a:lnTo>
                  <a:lnTo>
                    <a:pt x="545" y="203"/>
                  </a:lnTo>
                  <a:lnTo>
                    <a:pt x="545" y="211"/>
                  </a:lnTo>
                  <a:lnTo>
                    <a:pt x="546" y="211"/>
                  </a:lnTo>
                  <a:lnTo>
                    <a:pt x="546" y="211"/>
                  </a:lnTo>
                  <a:lnTo>
                    <a:pt x="547" y="214"/>
                  </a:lnTo>
                  <a:lnTo>
                    <a:pt x="547" y="219"/>
                  </a:lnTo>
                  <a:lnTo>
                    <a:pt x="547" y="220"/>
                  </a:lnTo>
                  <a:lnTo>
                    <a:pt x="549" y="229"/>
                  </a:lnTo>
                  <a:lnTo>
                    <a:pt x="549" y="214"/>
                  </a:lnTo>
                  <a:lnTo>
                    <a:pt x="550" y="206"/>
                  </a:lnTo>
                  <a:lnTo>
                    <a:pt x="550" y="204"/>
                  </a:lnTo>
                  <a:lnTo>
                    <a:pt x="551" y="208"/>
                  </a:lnTo>
                  <a:lnTo>
                    <a:pt x="551" y="211"/>
                  </a:lnTo>
                  <a:lnTo>
                    <a:pt x="551" y="224"/>
                  </a:lnTo>
                  <a:lnTo>
                    <a:pt x="552" y="229"/>
                  </a:lnTo>
                  <a:lnTo>
                    <a:pt x="552" y="229"/>
                  </a:lnTo>
                  <a:lnTo>
                    <a:pt x="553" y="231"/>
                  </a:lnTo>
                  <a:lnTo>
                    <a:pt x="553" y="230"/>
                  </a:lnTo>
                  <a:lnTo>
                    <a:pt x="555" y="232"/>
                  </a:lnTo>
                  <a:lnTo>
                    <a:pt x="555" y="229"/>
                  </a:lnTo>
                  <a:lnTo>
                    <a:pt x="555" y="224"/>
                  </a:lnTo>
                  <a:lnTo>
                    <a:pt x="556" y="217"/>
                  </a:lnTo>
                  <a:lnTo>
                    <a:pt x="556" y="218"/>
                  </a:lnTo>
                  <a:lnTo>
                    <a:pt x="557" y="224"/>
                  </a:lnTo>
                  <a:lnTo>
                    <a:pt x="557" y="239"/>
                  </a:lnTo>
                  <a:lnTo>
                    <a:pt x="558" y="233"/>
                  </a:lnTo>
                  <a:lnTo>
                    <a:pt x="558" y="221"/>
                  </a:lnTo>
                  <a:lnTo>
                    <a:pt x="558" y="211"/>
                  </a:lnTo>
                  <a:lnTo>
                    <a:pt x="559" y="210"/>
                  </a:lnTo>
                  <a:lnTo>
                    <a:pt x="559" y="214"/>
                  </a:lnTo>
                  <a:lnTo>
                    <a:pt x="560" y="220"/>
                  </a:lnTo>
                  <a:lnTo>
                    <a:pt x="560" y="224"/>
                  </a:lnTo>
                  <a:lnTo>
                    <a:pt x="562" y="219"/>
                  </a:lnTo>
                  <a:lnTo>
                    <a:pt x="562" y="218"/>
                  </a:lnTo>
                  <a:lnTo>
                    <a:pt x="562" y="219"/>
                  </a:lnTo>
                  <a:lnTo>
                    <a:pt x="563" y="223"/>
                  </a:lnTo>
                  <a:lnTo>
                    <a:pt x="563" y="224"/>
                  </a:lnTo>
                  <a:lnTo>
                    <a:pt x="564" y="216"/>
                  </a:lnTo>
                  <a:lnTo>
                    <a:pt x="564" y="210"/>
                  </a:lnTo>
                  <a:lnTo>
                    <a:pt x="565" y="212"/>
                  </a:lnTo>
                  <a:lnTo>
                    <a:pt x="565" y="211"/>
                  </a:lnTo>
                  <a:lnTo>
                    <a:pt x="565" y="225"/>
                  </a:lnTo>
                  <a:lnTo>
                    <a:pt x="566" y="239"/>
                  </a:lnTo>
                  <a:lnTo>
                    <a:pt x="566" y="243"/>
                  </a:lnTo>
                  <a:lnTo>
                    <a:pt x="568" y="236"/>
                  </a:lnTo>
                  <a:lnTo>
                    <a:pt x="568" y="225"/>
                  </a:lnTo>
                  <a:lnTo>
                    <a:pt x="569" y="218"/>
                  </a:lnTo>
                  <a:lnTo>
                    <a:pt x="569" y="221"/>
                  </a:lnTo>
                  <a:lnTo>
                    <a:pt x="570" y="223"/>
                  </a:lnTo>
                  <a:lnTo>
                    <a:pt x="570" y="234"/>
                  </a:lnTo>
                  <a:lnTo>
                    <a:pt x="570" y="238"/>
                  </a:lnTo>
                  <a:lnTo>
                    <a:pt x="571" y="243"/>
                  </a:lnTo>
                  <a:lnTo>
                    <a:pt x="571" y="245"/>
                  </a:lnTo>
                  <a:lnTo>
                    <a:pt x="572" y="242"/>
                  </a:lnTo>
                  <a:lnTo>
                    <a:pt x="572" y="238"/>
                  </a:lnTo>
                  <a:lnTo>
                    <a:pt x="573" y="234"/>
                  </a:lnTo>
                  <a:lnTo>
                    <a:pt x="573" y="230"/>
                  </a:lnTo>
                  <a:lnTo>
                    <a:pt x="573" y="229"/>
                  </a:lnTo>
                  <a:lnTo>
                    <a:pt x="575" y="232"/>
                  </a:lnTo>
                  <a:lnTo>
                    <a:pt x="575" y="231"/>
                  </a:lnTo>
                  <a:lnTo>
                    <a:pt x="576" y="236"/>
                  </a:lnTo>
                  <a:lnTo>
                    <a:pt x="576" y="234"/>
                  </a:lnTo>
                  <a:lnTo>
                    <a:pt x="577" y="225"/>
                  </a:lnTo>
                  <a:lnTo>
                    <a:pt x="577" y="216"/>
                  </a:lnTo>
                  <a:lnTo>
                    <a:pt x="577" y="204"/>
                  </a:lnTo>
                  <a:lnTo>
                    <a:pt x="578" y="201"/>
                  </a:lnTo>
                  <a:lnTo>
                    <a:pt x="578" y="208"/>
                  </a:lnTo>
                  <a:lnTo>
                    <a:pt x="579" y="216"/>
                  </a:lnTo>
                  <a:lnTo>
                    <a:pt x="579" y="218"/>
                  </a:lnTo>
                  <a:lnTo>
                    <a:pt x="581" y="218"/>
                  </a:lnTo>
                  <a:lnTo>
                    <a:pt x="581" y="217"/>
                  </a:lnTo>
                  <a:lnTo>
                    <a:pt x="581" y="214"/>
                  </a:lnTo>
                  <a:lnTo>
                    <a:pt x="582" y="218"/>
                  </a:lnTo>
                  <a:lnTo>
                    <a:pt x="582" y="224"/>
                  </a:lnTo>
                  <a:lnTo>
                    <a:pt x="583" y="226"/>
                  </a:lnTo>
                  <a:lnTo>
                    <a:pt x="583" y="225"/>
                  </a:lnTo>
                  <a:lnTo>
                    <a:pt x="584" y="225"/>
                  </a:lnTo>
                  <a:lnTo>
                    <a:pt x="584" y="219"/>
                  </a:lnTo>
                  <a:lnTo>
                    <a:pt x="584" y="214"/>
                  </a:lnTo>
                  <a:lnTo>
                    <a:pt x="585" y="216"/>
                  </a:lnTo>
                  <a:lnTo>
                    <a:pt x="585" y="223"/>
                  </a:lnTo>
                  <a:lnTo>
                    <a:pt x="586" y="226"/>
                  </a:lnTo>
                  <a:lnTo>
                    <a:pt x="586" y="227"/>
                  </a:lnTo>
                  <a:lnTo>
                    <a:pt x="588" y="225"/>
                  </a:lnTo>
                  <a:lnTo>
                    <a:pt x="588" y="218"/>
                  </a:lnTo>
                  <a:lnTo>
                    <a:pt x="588" y="220"/>
                  </a:lnTo>
                  <a:lnTo>
                    <a:pt x="589" y="218"/>
                  </a:lnTo>
                  <a:lnTo>
                    <a:pt x="589" y="211"/>
                  </a:lnTo>
                  <a:lnTo>
                    <a:pt x="590" y="208"/>
                  </a:lnTo>
                  <a:lnTo>
                    <a:pt x="590" y="207"/>
                  </a:lnTo>
                  <a:lnTo>
                    <a:pt x="591" y="204"/>
                  </a:lnTo>
                  <a:lnTo>
                    <a:pt x="591" y="198"/>
                  </a:lnTo>
                  <a:lnTo>
                    <a:pt x="591" y="184"/>
                  </a:lnTo>
                  <a:lnTo>
                    <a:pt x="592" y="167"/>
                  </a:lnTo>
                  <a:lnTo>
                    <a:pt x="592" y="154"/>
                  </a:lnTo>
                  <a:lnTo>
                    <a:pt x="594" y="143"/>
                  </a:lnTo>
                  <a:lnTo>
                    <a:pt x="594" y="142"/>
                  </a:lnTo>
                  <a:lnTo>
                    <a:pt x="595" y="139"/>
                  </a:lnTo>
                  <a:lnTo>
                    <a:pt x="595" y="145"/>
                  </a:lnTo>
                  <a:lnTo>
                    <a:pt x="596" y="150"/>
                  </a:lnTo>
                  <a:lnTo>
                    <a:pt x="596" y="159"/>
                  </a:lnTo>
                  <a:lnTo>
                    <a:pt x="596" y="167"/>
                  </a:lnTo>
                  <a:lnTo>
                    <a:pt x="597" y="172"/>
                  </a:lnTo>
                  <a:lnTo>
                    <a:pt x="597" y="172"/>
                  </a:lnTo>
                  <a:lnTo>
                    <a:pt x="598" y="178"/>
                  </a:lnTo>
                  <a:lnTo>
                    <a:pt x="598" y="182"/>
                  </a:lnTo>
                  <a:lnTo>
                    <a:pt x="599" y="189"/>
                  </a:lnTo>
                  <a:lnTo>
                    <a:pt x="599" y="192"/>
                  </a:lnTo>
                  <a:lnTo>
                    <a:pt x="599" y="195"/>
                  </a:lnTo>
                  <a:lnTo>
                    <a:pt x="601" y="192"/>
                  </a:lnTo>
                  <a:lnTo>
                    <a:pt x="601" y="187"/>
                  </a:lnTo>
                  <a:lnTo>
                    <a:pt x="602" y="180"/>
                  </a:lnTo>
                  <a:lnTo>
                    <a:pt x="602" y="180"/>
                  </a:lnTo>
                  <a:lnTo>
                    <a:pt x="603" y="193"/>
                  </a:lnTo>
                  <a:lnTo>
                    <a:pt x="603" y="206"/>
                  </a:lnTo>
                  <a:lnTo>
                    <a:pt x="603" y="207"/>
                  </a:lnTo>
                  <a:lnTo>
                    <a:pt x="604" y="206"/>
                  </a:lnTo>
                  <a:lnTo>
                    <a:pt x="604" y="210"/>
                  </a:lnTo>
                  <a:lnTo>
                    <a:pt x="605" y="210"/>
                  </a:lnTo>
                  <a:lnTo>
                    <a:pt x="605" y="211"/>
                  </a:lnTo>
                  <a:lnTo>
                    <a:pt x="607" y="211"/>
                  </a:lnTo>
                  <a:lnTo>
                    <a:pt x="607" y="213"/>
                  </a:lnTo>
                  <a:lnTo>
                    <a:pt x="607" y="219"/>
                  </a:lnTo>
                  <a:lnTo>
                    <a:pt x="608" y="229"/>
                  </a:lnTo>
                  <a:lnTo>
                    <a:pt x="608" y="227"/>
                  </a:lnTo>
                  <a:lnTo>
                    <a:pt x="609" y="227"/>
                  </a:lnTo>
                  <a:lnTo>
                    <a:pt x="609" y="224"/>
                  </a:lnTo>
                  <a:lnTo>
                    <a:pt x="610" y="220"/>
                  </a:lnTo>
                  <a:lnTo>
                    <a:pt x="610" y="221"/>
                  </a:lnTo>
                  <a:lnTo>
                    <a:pt x="610" y="220"/>
                  </a:lnTo>
                  <a:lnTo>
                    <a:pt x="611" y="226"/>
                  </a:lnTo>
                  <a:lnTo>
                    <a:pt x="611" y="224"/>
                  </a:lnTo>
                  <a:lnTo>
                    <a:pt x="613" y="219"/>
                  </a:lnTo>
                  <a:lnTo>
                    <a:pt x="613" y="218"/>
                  </a:lnTo>
                  <a:lnTo>
                    <a:pt x="614" y="218"/>
                  </a:lnTo>
                  <a:lnTo>
                    <a:pt x="614" y="223"/>
                  </a:lnTo>
                  <a:lnTo>
                    <a:pt x="615" y="224"/>
                  </a:lnTo>
                  <a:lnTo>
                    <a:pt x="615" y="223"/>
                  </a:lnTo>
                  <a:lnTo>
                    <a:pt x="615" y="229"/>
                  </a:lnTo>
                  <a:lnTo>
                    <a:pt x="616" y="225"/>
                  </a:lnTo>
                  <a:lnTo>
                    <a:pt x="616" y="216"/>
                  </a:lnTo>
                  <a:lnTo>
                    <a:pt x="617" y="204"/>
                  </a:lnTo>
                  <a:lnTo>
                    <a:pt x="617" y="200"/>
                  </a:lnTo>
                  <a:lnTo>
                    <a:pt x="618" y="200"/>
                  </a:lnTo>
                  <a:lnTo>
                    <a:pt x="618" y="210"/>
                  </a:lnTo>
                  <a:lnTo>
                    <a:pt x="618" y="221"/>
                  </a:lnTo>
                  <a:lnTo>
                    <a:pt x="620" y="224"/>
                  </a:lnTo>
                  <a:lnTo>
                    <a:pt x="620" y="218"/>
                  </a:lnTo>
                  <a:lnTo>
                    <a:pt x="621" y="217"/>
                  </a:lnTo>
                  <a:lnTo>
                    <a:pt x="621" y="217"/>
                  </a:lnTo>
                  <a:lnTo>
                    <a:pt x="622" y="220"/>
                  </a:lnTo>
                  <a:lnTo>
                    <a:pt x="622" y="230"/>
                  </a:lnTo>
                  <a:lnTo>
                    <a:pt x="622" y="230"/>
                  </a:lnTo>
                  <a:lnTo>
                    <a:pt x="623" y="231"/>
                  </a:lnTo>
                  <a:lnTo>
                    <a:pt x="623" y="232"/>
                  </a:lnTo>
                  <a:lnTo>
                    <a:pt x="624" y="221"/>
                  </a:lnTo>
                  <a:lnTo>
                    <a:pt x="624" y="213"/>
                  </a:lnTo>
                  <a:lnTo>
                    <a:pt x="626" y="204"/>
                  </a:lnTo>
                  <a:lnTo>
                    <a:pt x="626" y="201"/>
                  </a:lnTo>
                  <a:lnTo>
                    <a:pt x="627" y="204"/>
                  </a:lnTo>
                  <a:lnTo>
                    <a:pt x="627" y="212"/>
                  </a:lnTo>
                  <a:lnTo>
                    <a:pt x="627" y="208"/>
                  </a:lnTo>
                  <a:lnTo>
                    <a:pt x="628" y="203"/>
                  </a:lnTo>
                  <a:lnTo>
                    <a:pt x="628" y="207"/>
                  </a:lnTo>
                  <a:lnTo>
                    <a:pt x="629" y="207"/>
                  </a:lnTo>
                  <a:lnTo>
                    <a:pt x="629" y="208"/>
                  </a:lnTo>
                  <a:lnTo>
                    <a:pt x="630" y="207"/>
                  </a:lnTo>
                  <a:lnTo>
                    <a:pt x="630" y="204"/>
                  </a:lnTo>
                  <a:lnTo>
                    <a:pt x="630" y="203"/>
                  </a:lnTo>
                  <a:lnTo>
                    <a:pt x="631" y="208"/>
                  </a:lnTo>
                  <a:lnTo>
                    <a:pt x="631" y="214"/>
                  </a:lnTo>
                  <a:lnTo>
                    <a:pt x="633" y="221"/>
                  </a:lnTo>
                  <a:lnTo>
                    <a:pt x="633" y="227"/>
                  </a:lnTo>
                  <a:lnTo>
                    <a:pt x="634" y="229"/>
                  </a:lnTo>
                  <a:lnTo>
                    <a:pt x="634" y="227"/>
                  </a:lnTo>
                  <a:lnTo>
                    <a:pt x="634" y="224"/>
                  </a:lnTo>
                  <a:lnTo>
                    <a:pt x="635" y="220"/>
                  </a:lnTo>
                  <a:lnTo>
                    <a:pt x="635" y="219"/>
                  </a:lnTo>
                  <a:lnTo>
                    <a:pt x="636" y="214"/>
                  </a:lnTo>
                  <a:lnTo>
                    <a:pt x="636" y="213"/>
                  </a:lnTo>
                  <a:lnTo>
                    <a:pt x="637" y="218"/>
                  </a:lnTo>
                  <a:lnTo>
                    <a:pt x="637" y="218"/>
                  </a:lnTo>
                  <a:lnTo>
                    <a:pt x="639" y="232"/>
                  </a:lnTo>
                  <a:lnTo>
                    <a:pt x="639" y="234"/>
                  </a:lnTo>
                  <a:lnTo>
                    <a:pt x="639" y="233"/>
                  </a:lnTo>
                  <a:lnTo>
                    <a:pt x="640" y="230"/>
                  </a:lnTo>
                  <a:lnTo>
                    <a:pt x="640" y="221"/>
                  </a:lnTo>
                  <a:lnTo>
                    <a:pt x="641" y="220"/>
                  </a:lnTo>
                  <a:lnTo>
                    <a:pt x="641" y="229"/>
                  </a:lnTo>
                  <a:lnTo>
                    <a:pt x="642" y="227"/>
                  </a:lnTo>
                  <a:lnTo>
                    <a:pt x="642" y="229"/>
                  </a:lnTo>
                  <a:lnTo>
                    <a:pt x="642" y="227"/>
                  </a:lnTo>
                  <a:lnTo>
                    <a:pt x="643" y="226"/>
                  </a:lnTo>
                  <a:lnTo>
                    <a:pt x="643" y="229"/>
                  </a:lnTo>
                  <a:lnTo>
                    <a:pt x="644" y="226"/>
                  </a:lnTo>
                  <a:lnTo>
                    <a:pt x="644" y="217"/>
                  </a:lnTo>
                  <a:lnTo>
                    <a:pt x="646" y="214"/>
                  </a:lnTo>
                  <a:lnTo>
                    <a:pt x="646" y="217"/>
                  </a:lnTo>
                  <a:lnTo>
                    <a:pt x="646" y="226"/>
                  </a:lnTo>
                  <a:lnTo>
                    <a:pt x="647" y="236"/>
                  </a:lnTo>
                  <a:lnTo>
                    <a:pt x="647" y="240"/>
                  </a:lnTo>
                  <a:lnTo>
                    <a:pt x="648" y="240"/>
                  </a:lnTo>
                  <a:lnTo>
                    <a:pt x="648" y="237"/>
                  </a:lnTo>
                  <a:lnTo>
                    <a:pt x="649" y="236"/>
                  </a:lnTo>
                  <a:lnTo>
                    <a:pt x="649" y="227"/>
                  </a:lnTo>
                  <a:lnTo>
                    <a:pt x="650" y="216"/>
                  </a:lnTo>
                  <a:lnTo>
                    <a:pt x="650" y="212"/>
                  </a:lnTo>
                  <a:lnTo>
                    <a:pt x="650" y="213"/>
                  </a:lnTo>
                  <a:lnTo>
                    <a:pt x="652" y="219"/>
                  </a:lnTo>
                  <a:lnTo>
                    <a:pt x="652" y="221"/>
                  </a:lnTo>
                  <a:lnTo>
                    <a:pt x="653" y="219"/>
                  </a:lnTo>
                  <a:lnTo>
                    <a:pt x="653" y="213"/>
                  </a:lnTo>
                  <a:lnTo>
                    <a:pt x="654" y="213"/>
                  </a:lnTo>
                  <a:lnTo>
                    <a:pt x="654" y="217"/>
                  </a:lnTo>
                  <a:lnTo>
                    <a:pt x="654" y="221"/>
                  </a:lnTo>
                  <a:lnTo>
                    <a:pt x="655" y="224"/>
                  </a:lnTo>
                  <a:lnTo>
                    <a:pt x="655" y="226"/>
                  </a:lnTo>
                  <a:lnTo>
                    <a:pt x="656" y="225"/>
                  </a:lnTo>
                  <a:lnTo>
                    <a:pt x="656" y="221"/>
                  </a:lnTo>
                  <a:lnTo>
                    <a:pt x="657" y="221"/>
                  </a:lnTo>
                  <a:lnTo>
                    <a:pt x="657" y="224"/>
                  </a:lnTo>
                  <a:lnTo>
                    <a:pt x="659" y="227"/>
                  </a:lnTo>
                  <a:lnTo>
                    <a:pt x="659" y="232"/>
                  </a:lnTo>
                  <a:lnTo>
                    <a:pt x="659" y="233"/>
                  </a:lnTo>
                  <a:lnTo>
                    <a:pt x="660" y="226"/>
                  </a:lnTo>
                  <a:lnTo>
                    <a:pt x="660" y="223"/>
                  </a:lnTo>
                  <a:lnTo>
                    <a:pt x="661" y="221"/>
                  </a:lnTo>
                  <a:lnTo>
                    <a:pt x="661" y="213"/>
                  </a:lnTo>
                  <a:lnTo>
                    <a:pt x="662" y="211"/>
                  </a:lnTo>
                  <a:lnTo>
                    <a:pt x="662" y="207"/>
                  </a:lnTo>
                  <a:lnTo>
                    <a:pt x="662" y="208"/>
                  </a:lnTo>
                  <a:lnTo>
                    <a:pt x="663" y="212"/>
                  </a:lnTo>
                  <a:lnTo>
                    <a:pt x="663" y="211"/>
                  </a:lnTo>
                  <a:lnTo>
                    <a:pt x="665" y="206"/>
                  </a:lnTo>
                  <a:lnTo>
                    <a:pt x="665" y="208"/>
                  </a:lnTo>
                  <a:lnTo>
                    <a:pt x="666" y="211"/>
                  </a:lnTo>
                  <a:lnTo>
                    <a:pt x="666" y="214"/>
                  </a:lnTo>
                  <a:lnTo>
                    <a:pt x="667" y="221"/>
                  </a:lnTo>
                  <a:lnTo>
                    <a:pt x="667" y="224"/>
                  </a:lnTo>
                  <a:lnTo>
                    <a:pt x="667" y="225"/>
                  </a:lnTo>
                  <a:lnTo>
                    <a:pt x="668" y="232"/>
                  </a:lnTo>
                  <a:lnTo>
                    <a:pt x="668" y="233"/>
                  </a:lnTo>
                  <a:lnTo>
                    <a:pt x="669" y="232"/>
                  </a:lnTo>
                  <a:lnTo>
                    <a:pt x="669" y="230"/>
                  </a:lnTo>
                  <a:lnTo>
                    <a:pt x="670" y="216"/>
                  </a:lnTo>
                  <a:lnTo>
                    <a:pt x="670" y="213"/>
                  </a:lnTo>
                  <a:lnTo>
                    <a:pt x="670" y="207"/>
                  </a:lnTo>
                  <a:lnTo>
                    <a:pt x="672" y="208"/>
                  </a:lnTo>
                  <a:lnTo>
                    <a:pt x="672" y="210"/>
                  </a:lnTo>
                  <a:lnTo>
                    <a:pt x="673" y="214"/>
                  </a:lnTo>
                  <a:lnTo>
                    <a:pt x="673" y="214"/>
                  </a:lnTo>
                  <a:lnTo>
                    <a:pt x="674" y="217"/>
                  </a:lnTo>
                  <a:lnTo>
                    <a:pt x="674" y="214"/>
                  </a:lnTo>
                  <a:lnTo>
                    <a:pt x="675" y="217"/>
                  </a:lnTo>
                  <a:lnTo>
                    <a:pt x="675" y="221"/>
                  </a:lnTo>
                  <a:lnTo>
                    <a:pt x="675" y="223"/>
                  </a:lnTo>
                  <a:lnTo>
                    <a:pt x="676" y="226"/>
                  </a:lnTo>
                  <a:lnTo>
                    <a:pt x="676" y="221"/>
                  </a:lnTo>
                  <a:lnTo>
                    <a:pt x="678" y="216"/>
                  </a:lnTo>
                  <a:lnTo>
                    <a:pt x="678" y="214"/>
                  </a:lnTo>
                  <a:lnTo>
                    <a:pt x="679" y="213"/>
                  </a:lnTo>
                  <a:lnTo>
                    <a:pt x="679" y="217"/>
                  </a:lnTo>
                  <a:lnTo>
                    <a:pt x="679" y="225"/>
                  </a:lnTo>
                  <a:lnTo>
                    <a:pt x="680" y="224"/>
                  </a:lnTo>
                  <a:lnTo>
                    <a:pt x="680" y="219"/>
                  </a:lnTo>
                  <a:lnTo>
                    <a:pt x="681" y="214"/>
                  </a:lnTo>
                  <a:lnTo>
                    <a:pt x="681" y="218"/>
                  </a:lnTo>
                  <a:lnTo>
                    <a:pt x="682" y="220"/>
                  </a:lnTo>
                  <a:lnTo>
                    <a:pt x="682" y="225"/>
                  </a:lnTo>
                  <a:lnTo>
                    <a:pt x="683" y="224"/>
                  </a:lnTo>
                  <a:lnTo>
                    <a:pt x="683" y="223"/>
                  </a:lnTo>
                  <a:lnTo>
                    <a:pt x="683" y="218"/>
                  </a:lnTo>
                  <a:lnTo>
                    <a:pt x="685" y="214"/>
                  </a:lnTo>
                  <a:lnTo>
                    <a:pt x="685" y="208"/>
                  </a:lnTo>
                  <a:lnTo>
                    <a:pt x="686" y="208"/>
                  </a:lnTo>
                  <a:lnTo>
                    <a:pt x="686" y="211"/>
                  </a:lnTo>
                  <a:lnTo>
                    <a:pt x="687" y="214"/>
                  </a:lnTo>
                  <a:lnTo>
                    <a:pt x="687" y="221"/>
                  </a:lnTo>
                  <a:lnTo>
                    <a:pt x="687" y="221"/>
                  </a:lnTo>
                  <a:lnTo>
                    <a:pt x="688" y="223"/>
                  </a:lnTo>
                  <a:lnTo>
                    <a:pt x="688" y="224"/>
                  </a:lnTo>
                  <a:lnTo>
                    <a:pt x="689" y="224"/>
                  </a:lnTo>
                  <a:lnTo>
                    <a:pt x="689" y="216"/>
                  </a:lnTo>
                  <a:lnTo>
                    <a:pt x="691" y="214"/>
                  </a:lnTo>
                  <a:lnTo>
                    <a:pt x="691" y="216"/>
                  </a:lnTo>
                  <a:lnTo>
                    <a:pt x="692" y="214"/>
                  </a:lnTo>
                  <a:lnTo>
                    <a:pt x="692" y="208"/>
                  </a:lnTo>
                  <a:lnTo>
                    <a:pt x="692" y="210"/>
                  </a:lnTo>
                  <a:lnTo>
                    <a:pt x="693" y="207"/>
                  </a:lnTo>
                  <a:lnTo>
                    <a:pt x="693" y="211"/>
                  </a:lnTo>
                  <a:lnTo>
                    <a:pt x="694" y="224"/>
                  </a:lnTo>
                  <a:lnTo>
                    <a:pt x="694" y="224"/>
                  </a:lnTo>
                  <a:lnTo>
                    <a:pt x="695" y="221"/>
                  </a:lnTo>
                  <a:lnTo>
                    <a:pt x="695" y="223"/>
                  </a:lnTo>
                  <a:lnTo>
                    <a:pt x="696" y="216"/>
                  </a:lnTo>
                  <a:lnTo>
                    <a:pt x="696" y="216"/>
                  </a:lnTo>
                  <a:lnTo>
                    <a:pt x="696" y="218"/>
                  </a:lnTo>
                  <a:lnTo>
                    <a:pt x="698" y="218"/>
                  </a:lnTo>
                  <a:lnTo>
                    <a:pt x="698" y="223"/>
                  </a:lnTo>
                  <a:lnTo>
                    <a:pt x="699" y="225"/>
                  </a:lnTo>
                  <a:lnTo>
                    <a:pt x="699" y="224"/>
                  </a:lnTo>
                  <a:lnTo>
                    <a:pt x="700" y="220"/>
                  </a:lnTo>
                  <a:lnTo>
                    <a:pt x="700" y="216"/>
                  </a:lnTo>
                  <a:lnTo>
                    <a:pt x="700" y="211"/>
                  </a:lnTo>
                  <a:lnTo>
                    <a:pt x="701" y="212"/>
                  </a:lnTo>
                  <a:lnTo>
                    <a:pt x="701" y="214"/>
                  </a:lnTo>
                  <a:lnTo>
                    <a:pt x="702" y="218"/>
                  </a:lnTo>
                  <a:lnTo>
                    <a:pt x="702" y="220"/>
                  </a:lnTo>
                  <a:lnTo>
                    <a:pt x="704" y="227"/>
                  </a:lnTo>
                  <a:lnTo>
                    <a:pt x="704" y="224"/>
                  </a:lnTo>
                  <a:lnTo>
                    <a:pt x="705" y="221"/>
                  </a:lnTo>
                  <a:lnTo>
                    <a:pt x="705" y="218"/>
                  </a:lnTo>
                  <a:lnTo>
                    <a:pt x="705" y="216"/>
                  </a:lnTo>
                  <a:lnTo>
                    <a:pt x="706" y="219"/>
                  </a:lnTo>
                  <a:lnTo>
                    <a:pt x="706" y="219"/>
                  </a:lnTo>
                  <a:lnTo>
                    <a:pt x="707" y="220"/>
                  </a:lnTo>
                  <a:lnTo>
                    <a:pt x="707" y="226"/>
                  </a:lnTo>
                  <a:lnTo>
                    <a:pt x="708" y="226"/>
                  </a:lnTo>
                  <a:lnTo>
                    <a:pt x="708" y="226"/>
                  </a:lnTo>
                  <a:lnTo>
                    <a:pt x="709" y="224"/>
                  </a:lnTo>
                  <a:lnTo>
                    <a:pt x="709" y="219"/>
                  </a:lnTo>
                  <a:lnTo>
                    <a:pt x="709" y="219"/>
                  </a:lnTo>
                  <a:lnTo>
                    <a:pt x="711" y="216"/>
                  </a:lnTo>
                  <a:lnTo>
                    <a:pt x="711" y="214"/>
                  </a:lnTo>
                  <a:lnTo>
                    <a:pt x="712" y="219"/>
                  </a:lnTo>
                  <a:lnTo>
                    <a:pt x="712" y="223"/>
                  </a:lnTo>
                  <a:lnTo>
                    <a:pt x="713" y="219"/>
                  </a:lnTo>
                  <a:lnTo>
                    <a:pt x="713" y="216"/>
                  </a:lnTo>
                  <a:lnTo>
                    <a:pt x="713" y="212"/>
                  </a:lnTo>
                  <a:lnTo>
                    <a:pt x="714" y="214"/>
                  </a:lnTo>
                  <a:lnTo>
                    <a:pt x="714" y="217"/>
                  </a:lnTo>
                  <a:lnTo>
                    <a:pt x="715" y="214"/>
                  </a:lnTo>
                  <a:lnTo>
                    <a:pt x="715" y="212"/>
                  </a:lnTo>
                  <a:lnTo>
                    <a:pt x="717" y="208"/>
                  </a:lnTo>
                  <a:lnTo>
                    <a:pt x="717" y="211"/>
                  </a:lnTo>
                  <a:lnTo>
                    <a:pt x="718" y="213"/>
                  </a:lnTo>
                  <a:lnTo>
                    <a:pt x="718" y="216"/>
                  </a:lnTo>
                  <a:lnTo>
                    <a:pt x="718" y="218"/>
                  </a:lnTo>
                  <a:lnTo>
                    <a:pt x="719" y="225"/>
                  </a:lnTo>
                  <a:lnTo>
                    <a:pt x="719" y="226"/>
                  </a:lnTo>
                  <a:lnTo>
                    <a:pt x="720" y="227"/>
                  </a:lnTo>
                  <a:lnTo>
                    <a:pt x="720" y="223"/>
                  </a:lnTo>
                  <a:lnTo>
                    <a:pt x="721" y="220"/>
                  </a:lnTo>
                  <a:lnTo>
                    <a:pt x="721" y="218"/>
                  </a:lnTo>
                  <a:lnTo>
                    <a:pt x="723" y="221"/>
                  </a:lnTo>
                  <a:lnTo>
                    <a:pt x="723" y="221"/>
                  </a:lnTo>
                  <a:lnTo>
                    <a:pt x="723" y="223"/>
                  </a:lnTo>
                  <a:lnTo>
                    <a:pt x="724" y="227"/>
                  </a:lnTo>
                  <a:lnTo>
                    <a:pt x="724" y="229"/>
                  </a:lnTo>
                  <a:lnTo>
                    <a:pt x="725" y="227"/>
                  </a:lnTo>
                  <a:lnTo>
                    <a:pt x="725" y="229"/>
                  </a:lnTo>
                  <a:lnTo>
                    <a:pt x="726" y="223"/>
                  </a:lnTo>
                  <a:lnTo>
                    <a:pt x="726" y="223"/>
                  </a:lnTo>
                  <a:lnTo>
                    <a:pt x="727" y="217"/>
                  </a:lnTo>
                  <a:lnTo>
                    <a:pt x="727" y="210"/>
                  </a:lnTo>
                  <a:lnTo>
                    <a:pt x="727" y="207"/>
                  </a:lnTo>
                  <a:lnTo>
                    <a:pt x="728" y="206"/>
                  </a:lnTo>
                  <a:lnTo>
                    <a:pt x="728" y="210"/>
                  </a:lnTo>
                  <a:lnTo>
                    <a:pt x="730" y="220"/>
                  </a:lnTo>
                  <a:lnTo>
                    <a:pt x="730" y="227"/>
                  </a:lnTo>
                  <a:lnTo>
                    <a:pt x="731" y="226"/>
                  </a:lnTo>
                  <a:lnTo>
                    <a:pt x="731" y="225"/>
                  </a:lnTo>
                  <a:lnTo>
                    <a:pt x="731" y="220"/>
                  </a:lnTo>
                  <a:lnTo>
                    <a:pt x="732" y="221"/>
                  </a:lnTo>
                  <a:lnTo>
                    <a:pt x="732" y="221"/>
                  </a:lnTo>
                  <a:lnTo>
                    <a:pt x="733" y="220"/>
                  </a:lnTo>
                  <a:lnTo>
                    <a:pt x="733" y="216"/>
                  </a:lnTo>
                  <a:lnTo>
                    <a:pt x="734" y="217"/>
                  </a:lnTo>
                  <a:lnTo>
                    <a:pt x="734" y="213"/>
                  </a:lnTo>
                  <a:lnTo>
                    <a:pt x="736" y="214"/>
                  </a:lnTo>
                  <a:lnTo>
                    <a:pt x="736" y="217"/>
                  </a:lnTo>
                  <a:lnTo>
                    <a:pt x="736" y="224"/>
                  </a:lnTo>
                  <a:lnTo>
                    <a:pt x="737" y="223"/>
                  </a:lnTo>
                  <a:lnTo>
                    <a:pt x="737" y="229"/>
                  </a:lnTo>
                  <a:lnTo>
                    <a:pt x="738" y="224"/>
                  </a:lnTo>
                  <a:lnTo>
                    <a:pt x="738" y="229"/>
                  </a:lnTo>
                  <a:lnTo>
                    <a:pt x="739" y="229"/>
                  </a:lnTo>
                  <a:lnTo>
                    <a:pt x="739" y="221"/>
                  </a:lnTo>
                  <a:lnTo>
                    <a:pt x="740" y="218"/>
                  </a:lnTo>
                  <a:lnTo>
                    <a:pt x="740" y="224"/>
                  </a:lnTo>
                  <a:lnTo>
                    <a:pt x="740" y="225"/>
                  </a:lnTo>
                  <a:lnTo>
                    <a:pt x="741" y="230"/>
                  </a:lnTo>
                  <a:lnTo>
                    <a:pt x="741" y="227"/>
                  </a:lnTo>
                  <a:lnTo>
                    <a:pt x="743" y="225"/>
                  </a:lnTo>
                  <a:lnTo>
                    <a:pt x="743" y="225"/>
                  </a:lnTo>
                  <a:lnTo>
                    <a:pt x="744" y="230"/>
                  </a:lnTo>
                  <a:lnTo>
                    <a:pt x="744" y="233"/>
                  </a:lnTo>
                  <a:lnTo>
                    <a:pt x="745" y="227"/>
                  </a:lnTo>
                  <a:lnTo>
                    <a:pt x="745" y="225"/>
                  </a:lnTo>
                  <a:lnTo>
                    <a:pt x="745" y="226"/>
                  </a:lnTo>
                  <a:lnTo>
                    <a:pt x="746" y="226"/>
                  </a:lnTo>
                  <a:lnTo>
                    <a:pt x="746" y="227"/>
                  </a:lnTo>
                  <a:lnTo>
                    <a:pt x="747" y="226"/>
                  </a:lnTo>
                  <a:lnTo>
                    <a:pt x="747" y="218"/>
                  </a:lnTo>
                  <a:lnTo>
                    <a:pt x="749" y="216"/>
                  </a:lnTo>
                  <a:lnTo>
                    <a:pt x="749" y="216"/>
                  </a:lnTo>
                  <a:lnTo>
                    <a:pt x="750" y="220"/>
                  </a:lnTo>
                  <a:lnTo>
                    <a:pt x="750" y="223"/>
                  </a:lnTo>
                  <a:lnTo>
                    <a:pt x="750" y="227"/>
                  </a:lnTo>
                  <a:lnTo>
                    <a:pt x="751" y="225"/>
                  </a:lnTo>
                  <a:lnTo>
                    <a:pt x="751" y="223"/>
                  </a:lnTo>
                  <a:lnTo>
                    <a:pt x="752" y="229"/>
                  </a:lnTo>
                  <a:lnTo>
                    <a:pt x="752" y="234"/>
                  </a:lnTo>
                  <a:lnTo>
                    <a:pt x="753" y="234"/>
                  </a:lnTo>
                  <a:lnTo>
                    <a:pt x="753" y="233"/>
                  </a:lnTo>
                  <a:lnTo>
                    <a:pt x="754" y="226"/>
                  </a:lnTo>
                  <a:lnTo>
                    <a:pt x="754" y="224"/>
                  </a:lnTo>
                  <a:lnTo>
                    <a:pt x="754" y="226"/>
                  </a:lnTo>
                  <a:lnTo>
                    <a:pt x="756" y="216"/>
                  </a:lnTo>
                  <a:lnTo>
                    <a:pt x="756" y="212"/>
                  </a:lnTo>
                  <a:lnTo>
                    <a:pt x="757" y="208"/>
                  </a:lnTo>
                  <a:lnTo>
                    <a:pt x="757" y="207"/>
                  </a:lnTo>
                  <a:lnTo>
                    <a:pt x="758" y="213"/>
                  </a:lnTo>
                  <a:lnTo>
                    <a:pt x="758" y="223"/>
                  </a:lnTo>
                  <a:lnTo>
                    <a:pt x="759" y="227"/>
                  </a:lnTo>
                  <a:lnTo>
                    <a:pt x="759" y="231"/>
                  </a:lnTo>
                  <a:lnTo>
                    <a:pt x="759" y="224"/>
                  </a:lnTo>
                  <a:lnTo>
                    <a:pt x="760" y="220"/>
                  </a:lnTo>
                  <a:lnTo>
                    <a:pt x="760" y="219"/>
                  </a:lnTo>
                  <a:lnTo>
                    <a:pt x="762" y="219"/>
                  </a:lnTo>
                  <a:lnTo>
                    <a:pt x="762" y="226"/>
                  </a:lnTo>
                  <a:lnTo>
                    <a:pt x="763" y="221"/>
                  </a:lnTo>
                  <a:lnTo>
                    <a:pt x="763" y="220"/>
                  </a:lnTo>
                  <a:lnTo>
                    <a:pt x="764" y="219"/>
                  </a:lnTo>
                  <a:lnTo>
                    <a:pt x="764" y="223"/>
                  </a:lnTo>
                  <a:lnTo>
                    <a:pt x="764" y="223"/>
                  </a:lnTo>
                  <a:lnTo>
                    <a:pt x="765" y="229"/>
                  </a:lnTo>
                  <a:lnTo>
                    <a:pt x="765" y="236"/>
                  </a:lnTo>
                  <a:lnTo>
                    <a:pt x="766" y="237"/>
                  </a:lnTo>
                  <a:lnTo>
                    <a:pt x="766" y="230"/>
                  </a:lnTo>
                  <a:lnTo>
                    <a:pt x="767" y="217"/>
                  </a:lnTo>
                  <a:lnTo>
                    <a:pt x="767" y="214"/>
                  </a:lnTo>
                  <a:lnTo>
                    <a:pt x="769" y="218"/>
                  </a:lnTo>
                  <a:lnTo>
                    <a:pt x="769" y="213"/>
                  </a:lnTo>
                  <a:lnTo>
                    <a:pt x="769" y="211"/>
                  </a:lnTo>
                  <a:lnTo>
                    <a:pt x="770" y="207"/>
                  </a:lnTo>
                  <a:lnTo>
                    <a:pt x="770" y="205"/>
                  </a:lnTo>
                  <a:lnTo>
                    <a:pt x="771" y="213"/>
                  </a:lnTo>
                  <a:lnTo>
                    <a:pt x="771" y="214"/>
                  </a:lnTo>
                  <a:lnTo>
                    <a:pt x="772" y="213"/>
                  </a:lnTo>
                  <a:lnTo>
                    <a:pt x="772" y="214"/>
                  </a:lnTo>
                  <a:lnTo>
                    <a:pt x="773" y="218"/>
                  </a:lnTo>
                  <a:lnTo>
                    <a:pt x="773" y="220"/>
                  </a:lnTo>
                  <a:lnTo>
                    <a:pt x="773" y="220"/>
                  </a:lnTo>
                  <a:lnTo>
                    <a:pt x="775" y="208"/>
                  </a:lnTo>
                  <a:lnTo>
                    <a:pt x="775" y="207"/>
                  </a:lnTo>
                  <a:lnTo>
                    <a:pt x="776" y="207"/>
                  </a:lnTo>
                  <a:lnTo>
                    <a:pt x="776" y="211"/>
                  </a:lnTo>
                  <a:lnTo>
                    <a:pt x="777" y="221"/>
                  </a:lnTo>
                  <a:lnTo>
                    <a:pt x="777" y="221"/>
                  </a:lnTo>
                  <a:lnTo>
                    <a:pt x="778" y="220"/>
                  </a:lnTo>
                  <a:lnTo>
                    <a:pt x="778" y="225"/>
                  </a:lnTo>
                  <a:lnTo>
                    <a:pt x="778" y="223"/>
                  </a:lnTo>
                  <a:lnTo>
                    <a:pt x="779" y="219"/>
                  </a:lnTo>
                  <a:lnTo>
                    <a:pt x="779" y="211"/>
                  </a:lnTo>
                  <a:lnTo>
                    <a:pt x="780" y="198"/>
                  </a:lnTo>
                  <a:lnTo>
                    <a:pt x="780" y="195"/>
                  </a:lnTo>
                  <a:lnTo>
                    <a:pt x="782" y="198"/>
                  </a:lnTo>
                  <a:lnTo>
                    <a:pt x="782" y="198"/>
                  </a:lnTo>
                  <a:lnTo>
                    <a:pt x="783" y="201"/>
                  </a:lnTo>
                  <a:lnTo>
                    <a:pt x="783" y="204"/>
                  </a:lnTo>
                  <a:lnTo>
                    <a:pt x="783" y="195"/>
                  </a:lnTo>
                  <a:lnTo>
                    <a:pt x="784" y="193"/>
                  </a:lnTo>
                  <a:lnTo>
                    <a:pt x="784" y="194"/>
                  </a:lnTo>
                  <a:lnTo>
                    <a:pt x="785" y="195"/>
                  </a:lnTo>
                  <a:lnTo>
                    <a:pt x="785" y="197"/>
                  </a:lnTo>
                  <a:lnTo>
                    <a:pt x="786" y="203"/>
                  </a:lnTo>
                  <a:lnTo>
                    <a:pt x="786" y="207"/>
                  </a:lnTo>
                  <a:lnTo>
                    <a:pt x="788" y="217"/>
                  </a:lnTo>
                  <a:lnTo>
                    <a:pt x="788" y="224"/>
                  </a:lnTo>
                  <a:lnTo>
                    <a:pt x="788" y="224"/>
                  </a:lnTo>
                  <a:lnTo>
                    <a:pt x="789" y="216"/>
                  </a:lnTo>
                  <a:lnTo>
                    <a:pt x="789" y="216"/>
                  </a:lnTo>
                  <a:lnTo>
                    <a:pt x="790" y="216"/>
                  </a:lnTo>
                  <a:lnTo>
                    <a:pt x="790" y="216"/>
                  </a:lnTo>
                  <a:lnTo>
                    <a:pt x="791" y="226"/>
                  </a:lnTo>
                  <a:lnTo>
                    <a:pt x="791" y="236"/>
                  </a:lnTo>
                  <a:lnTo>
                    <a:pt x="792" y="234"/>
                  </a:lnTo>
                  <a:lnTo>
                    <a:pt x="792" y="234"/>
                  </a:lnTo>
                  <a:lnTo>
                    <a:pt x="792" y="231"/>
                  </a:lnTo>
                  <a:lnTo>
                    <a:pt x="793" y="231"/>
                  </a:lnTo>
                  <a:lnTo>
                    <a:pt x="793" y="232"/>
                  </a:lnTo>
                  <a:lnTo>
                    <a:pt x="795" y="231"/>
                  </a:lnTo>
                  <a:lnTo>
                    <a:pt x="795" y="230"/>
                  </a:lnTo>
                  <a:lnTo>
                    <a:pt x="796" y="230"/>
                  </a:lnTo>
                  <a:lnTo>
                    <a:pt x="796" y="229"/>
                  </a:lnTo>
                  <a:lnTo>
                    <a:pt x="797" y="226"/>
                  </a:lnTo>
                  <a:lnTo>
                    <a:pt x="797" y="227"/>
                  </a:lnTo>
                  <a:lnTo>
                    <a:pt x="797" y="225"/>
                  </a:lnTo>
                  <a:lnTo>
                    <a:pt x="798" y="229"/>
                  </a:lnTo>
                  <a:lnTo>
                    <a:pt x="798" y="227"/>
                  </a:lnTo>
                  <a:lnTo>
                    <a:pt x="799" y="221"/>
                  </a:lnTo>
                  <a:lnTo>
                    <a:pt x="799" y="218"/>
                  </a:lnTo>
                  <a:lnTo>
                    <a:pt x="801" y="218"/>
                  </a:lnTo>
                  <a:lnTo>
                    <a:pt x="801" y="217"/>
                  </a:lnTo>
                  <a:lnTo>
                    <a:pt x="802" y="221"/>
                  </a:lnTo>
                  <a:lnTo>
                    <a:pt x="802" y="224"/>
                  </a:lnTo>
                  <a:lnTo>
                    <a:pt x="803" y="221"/>
                  </a:lnTo>
                  <a:lnTo>
                    <a:pt x="803" y="218"/>
                  </a:lnTo>
                  <a:lnTo>
                    <a:pt x="803" y="219"/>
                  </a:lnTo>
                  <a:lnTo>
                    <a:pt x="804" y="217"/>
                  </a:lnTo>
                  <a:lnTo>
                    <a:pt x="804" y="217"/>
                  </a:lnTo>
                  <a:lnTo>
                    <a:pt x="805" y="220"/>
                  </a:lnTo>
                  <a:lnTo>
                    <a:pt x="805" y="229"/>
                  </a:lnTo>
                  <a:lnTo>
                    <a:pt x="806" y="234"/>
                  </a:lnTo>
                  <a:lnTo>
                    <a:pt x="806" y="233"/>
                  </a:lnTo>
                  <a:lnTo>
                    <a:pt x="808" y="229"/>
                  </a:lnTo>
                  <a:lnTo>
                    <a:pt x="808" y="226"/>
                  </a:lnTo>
                  <a:lnTo>
                    <a:pt x="808" y="229"/>
                  </a:lnTo>
                  <a:lnTo>
                    <a:pt x="809" y="234"/>
                  </a:lnTo>
                  <a:lnTo>
                    <a:pt x="809" y="237"/>
                  </a:lnTo>
                  <a:lnTo>
                    <a:pt x="810" y="231"/>
                  </a:lnTo>
                  <a:lnTo>
                    <a:pt x="810" y="227"/>
                  </a:lnTo>
                  <a:lnTo>
                    <a:pt x="811" y="220"/>
                  </a:lnTo>
                  <a:lnTo>
                    <a:pt x="811" y="217"/>
                  </a:lnTo>
                  <a:lnTo>
                    <a:pt x="812" y="220"/>
                  </a:lnTo>
                  <a:lnTo>
                    <a:pt x="812" y="229"/>
                  </a:lnTo>
                  <a:lnTo>
                    <a:pt x="812" y="233"/>
                  </a:lnTo>
                  <a:lnTo>
                    <a:pt x="814" y="234"/>
                  </a:lnTo>
                  <a:lnTo>
                    <a:pt x="814" y="227"/>
                  </a:lnTo>
                  <a:lnTo>
                    <a:pt x="815" y="221"/>
                  </a:lnTo>
                  <a:lnTo>
                    <a:pt x="815" y="220"/>
                  </a:lnTo>
                  <a:lnTo>
                    <a:pt x="816" y="224"/>
                  </a:lnTo>
                  <a:lnTo>
                    <a:pt x="816" y="231"/>
                  </a:lnTo>
                  <a:lnTo>
                    <a:pt x="817" y="236"/>
                  </a:lnTo>
                  <a:lnTo>
                    <a:pt x="817" y="242"/>
                  </a:lnTo>
                  <a:lnTo>
                    <a:pt x="818" y="242"/>
                  </a:lnTo>
                  <a:lnTo>
                    <a:pt x="818" y="239"/>
                  </a:lnTo>
                  <a:lnTo>
                    <a:pt x="818" y="238"/>
                  </a:lnTo>
                  <a:lnTo>
                    <a:pt x="820" y="242"/>
                  </a:lnTo>
                  <a:lnTo>
                    <a:pt x="820" y="239"/>
                  </a:lnTo>
                  <a:lnTo>
                    <a:pt x="821" y="223"/>
                  </a:lnTo>
                  <a:lnTo>
                    <a:pt x="821" y="217"/>
                  </a:lnTo>
                  <a:lnTo>
                    <a:pt x="822" y="212"/>
                  </a:lnTo>
                  <a:lnTo>
                    <a:pt x="822" y="214"/>
                  </a:lnTo>
                  <a:lnTo>
                    <a:pt x="823" y="227"/>
                  </a:lnTo>
                  <a:lnTo>
                    <a:pt x="823" y="227"/>
                  </a:lnTo>
                  <a:lnTo>
                    <a:pt x="823" y="218"/>
                  </a:lnTo>
                  <a:lnTo>
                    <a:pt x="824" y="216"/>
                  </a:lnTo>
                  <a:lnTo>
                    <a:pt x="824" y="220"/>
                  </a:lnTo>
                  <a:lnTo>
                    <a:pt x="825" y="230"/>
                  </a:lnTo>
                  <a:lnTo>
                    <a:pt x="825" y="230"/>
                  </a:lnTo>
                  <a:lnTo>
                    <a:pt x="827" y="218"/>
                  </a:lnTo>
                  <a:lnTo>
                    <a:pt x="827" y="207"/>
                  </a:lnTo>
                  <a:lnTo>
                    <a:pt x="828" y="203"/>
                  </a:lnTo>
                  <a:lnTo>
                    <a:pt x="828" y="205"/>
                  </a:lnTo>
                  <a:lnTo>
                    <a:pt x="828" y="207"/>
                  </a:lnTo>
                  <a:lnTo>
                    <a:pt x="829" y="206"/>
                  </a:lnTo>
                  <a:lnTo>
                    <a:pt x="829" y="197"/>
                  </a:lnTo>
                  <a:lnTo>
                    <a:pt x="830" y="191"/>
                  </a:lnTo>
                  <a:lnTo>
                    <a:pt x="830" y="188"/>
                  </a:lnTo>
                  <a:lnTo>
                    <a:pt x="831" y="188"/>
                  </a:lnTo>
                  <a:lnTo>
                    <a:pt x="831" y="185"/>
                  </a:lnTo>
                  <a:lnTo>
                    <a:pt x="833" y="176"/>
                  </a:lnTo>
                  <a:lnTo>
                    <a:pt x="833" y="168"/>
                  </a:lnTo>
                  <a:lnTo>
                    <a:pt x="834" y="166"/>
                  </a:lnTo>
                  <a:lnTo>
                    <a:pt x="834" y="174"/>
                  </a:lnTo>
                  <a:lnTo>
                    <a:pt x="834" y="176"/>
                  </a:lnTo>
                  <a:lnTo>
                    <a:pt x="835" y="178"/>
                  </a:lnTo>
                  <a:lnTo>
                    <a:pt x="835" y="182"/>
                  </a:lnTo>
                  <a:lnTo>
                    <a:pt x="836" y="191"/>
                  </a:lnTo>
                  <a:lnTo>
                    <a:pt x="836" y="199"/>
                  </a:lnTo>
                  <a:lnTo>
                    <a:pt x="837" y="205"/>
                  </a:lnTo>
                  <a:lnTo>
                    <a:pt x="837" y="212"/>
                  </a:lnTo>
                  <a:lnTo>
                    <a:pt x="838" y="216"/>
                  </a:lnTo>
                  <a:lnTo>
                    <a:pt x="838" y="219"/>
                  </a:lnTo>
                  <a:lnTo>
                    <a:pt x="838" y="220"/>
                  </a:lnTo>
                  <a:lnTo>
                    <a:pt x="840" y="212"/>
                  </a:lnTo>
                  <a:lnTo>
                    <a:pt x="840" y="212"/>
                  </a:lnTo>
                  <a:lnTo>
                    <a:pt x="841" y="210"/>
                  </a:lnTo>
                  <a:lnTo>
                    <a:pt x="841" y="211"/>
                  </a:lnTo>
                  <a:lnTo>
                    <a:pt x="842" y="211"/>
                  </a:lnTo>
                  <a:lnTo>
                    <a:pt x="842" y="213"/>
                  </a:lnTo>
                  <a:lnTo>
                    <a:pt x="843" y="216"/>
                  </a:lnTo>
                  <a:lnTo>
                    <a:pt x="843" y="219"/>
                  </a:lnTo>
                  <a:lnTo>
                    <a:pt x="844" y="218"/>
                  </a:lnTo>
                  <a:lnTo>
                    <a:pt x="844" y="221"/>
                  </a:lnTo>
                  <a:lnTo>
                    <a:pt x="844" y="219"/>
                  </a:lnTo>
                  <a:lnTo>
                    <a:pt x="846" y="220"/>
                  </a:lnTo>
                  <a:lnTo>
                    <a:pt x="846" y="214"/>
                  </a:lnTo>
                  <a:lnTo>
                    <a:pt x="847" y="211"/>
                  </a:lnTo>
                  <a:lnTo>
                    <a:pt x="847" y="211"/>
                  </a:lnTo>
                  <a:lnTo>
                    <a:pt x="848" y="206"/>
                  </a:lnTo>
                  <a:lnTo>
                    <a:pt x="848" y="205"/>
                  </a:lnTo>
                  <a:lnTo>
                    <a:pt x="849" y="205"/>
                  </a:lnTo>
                  <a:lnTo>
                    <a:pt x="849" y="203"/>
                  </a:lnTo>
                  <a:lnTo>
                    <a:pt x="849" y="205"/>
                  </a:lnTo>
                  <a:lnTo>
                    <a:pt x="850" y="204"/>
                  </a:lnTo>
                  <a:lnTo>
                    <a:pt x="850" y="195"/>
                  </a:lnTo>
                  <a:lnTo>
                    <a:pt x="851" y="197"/>
                  </a:lnTo>
                  <a:lnTo>
                    <a:pt x="851" y="194"/>
                  </a:lnTo>
                  <a:lnTo>
                    <a:pt x="853" y="193"/>
                  </a:lnTo>
                  <a:lnTo>
                    <a:pt x="853" y="197"/>
                  </a:lnTo>
                  <a:lnTo>
                    <a:pt x="854" y="191"/>
                  </a:lnTo>
                  <a:lnTo>
                    <a:pt x="854" y="185"/>
                  </a:lnTo>
                  <a:lnTo>
                    <a:pt x="855" y="184"/>
                  </a:lnTo>
                  <a:lnTo>
                    <a:pt x="855" y="184"/>
                  </a:lnTo>
                  <a:lnTo>
                    <a:pt x="855" y="186"/>
                  </a:lnTo>
                  <a:lnTo>
                    <a:pt x="856" y="197"/>
                  </a:lnTo>
                  <a:lnTo>
                    <a:pt x="856" y="194"/>
                  </a:lnTo>
                  <a:lnTo>
                    <a:pt x="857" y="192"/>
                  </a:lnTo>
                  <a:lnTo>
                    <a:pt x="857" y="184"/>
                  </a:lnTo>
                  <a:lnTo>
                    <a:pt x="859" y="185"/>
                  </a:lnTo>
                  <a:lnTo>
                    <a:pt x="859" y="194"/>
                  </a:lnTo>
                  <a:lnTo>
                    <a:pt x="860" y="213"/>
                  </a:lnTo>
                  <a:lnTo>
                    <a:pt x="860" y="214"/>
                  </a:lnTo>
                  <a:lnTo>
                    <a:pt x="860" y="207"/>
                  </a:lnTo>
                  <a:lnTo>
                    <a:pt x="861" y="203"/>
                  </a:lnTo>
                  <a:lnTo>
                    <a:pt x="861" y="207"/>
                  </a:lnTo>
                  <a:lnTo>
                    <a:pt x="862" y="212"/>
                  </a:lnTo>
                  <a:lnTo>
                    <a:pt x="862" y="217"/>
                  </a:lnTo>
                  <a:lnTo>
                    <a:pt x="863" y="210"/>
                  </a:lnTo>
                  <a:lnTo>
                    <a:pt x="863" y="200"/>
                  </a:lnTo>
                  <a:lnTo>
                    <a:pt x="864" y="201"/>
                  </a:lnTo>
                  <a:lnTo>
                    <a:pt x="864" y="212"/>
                  </a:lnTo>
                  <a:lnTo>
                    <a:pt x="866" y="217"/>
                  </a:lnTo>
                  <a:lnTo>
                    <a:pt x="866" y="224"/>
                  </a:lnTo>
                  <a:lnTo>
                    <a:pt x="866" y="226"/>
                  </a:lnTo>
                  <a:lnTo>
                    <a:pt x="867" y="223"/>
                  </a:lnTo>
                  <a:lnTo>
                    <a:pt x="867" y="225"/>
                  </a:lnTo>
                  <a:lnTo>
                    <a:pt x="868" y="225"/>
                  </a:lnTo>
                  <a:lnTo>
                    <a:pt x="868" y="221"/>
                  </a:lnTo>
                  <a:lnTo>
                    <a:pt x="869" y="213"/>
                  </a:lnTo>
                  <a:lnTo>
                    <a:pt x="869" y="214"/>
                  </a:lnTo>
                  <a:lnTo>
                    <a:pt x="870" y="213"/>
                  </a:lnTo>
                  <a:lnTo>
                    <a:pt x="870" y="214"/>
                  </a:lnTo>
                  <a:lnTo>
                    <a:pt x="872" y="217"/>
                  </a:lnTo>
                  <a:lnTo>
                    <a:pt x="872" y="220"/>
                  </a:lnTo>
                  <a:lnTo>
                    <a:pt x="872" y="221"/>
                  </a:lnTo>
                  <a:lnTo>
                    <a:pt x="873" y="217"/>
                  </a:lnTo>
                  <a:lnTo>
                    <a:pt x="873" y="211"/>
                  </a:lnTo>
                  <a:lnTo>
                    <a:pt x="874" y="207"/>
                  </a:lnTo>
                  <a:lnTo>
                    <a:pt x="874" y="205"/>
                  </a:lnTo>
                  <a:lnTo>
                    <a:pt x="875" y="208"/>
                  </a:lnTo>
                  <a:lnTo>
                    <a:pt x="875" y="206"/>
                  </a:lnTo>
                  <a:lnTo>
                    <a:pt x="876" y="200"/>
                  </a:lnTo>
                  <a:lnTo>
                    <a:pt x="876" y="194"/>
                  </a:lnTo>
                  <a:lnTo>
                    <a:pt x="876" y="192"/>
                  </a:lnTo>
                  <a:lnTo>
                    <a:pt x="877" y="195"/>
                  </a:lnTo>
                  <a:lnTo>
                    <a:pt x="877" y="200"/>
                  </a:lnTo>
                  <a:lnTo>
                    <a:pt x="879" y="200"/>
                  </a:lnTo>
                  <a:lnTo>
                    <a:pt x="879" y="206"/>
                  </a:lnTo>
                  <a:lnTo>
                    <a:pt x="880" y="204"/>
                  </a:lnTo>
                  <a:lnTo>
                    <a:pt x="880" y="205"/>
                  </a:lnTo>
                  <a:lnTo>
                    <a:pt x="881" y="206"/>
                  </a:lnTo>
                  <a:lnTo>
                    <a:pt x="881" y="206"/>
                  </a:lnTo>
                  <a:lnTo>
                    <a:pt x="882" y="205"/>
                  </a:lnTo>
                  <a:lnTo>
                    <a:pt x="882" y="207"/>
                  </a:lnTo>
                  <a:lnTo>
                    <a:pt x="882" y="207"/>
                  </a:lnTo>
                  <a:lnTo>
                    <a:pt x="883" y="200"/>
                  </a:lnTo>
                  <a:lnTo>
                    <a:pt x="883" y="203"/>
                  </a:lnTo>
                  <a:lnTo>
                    <a:pt x="885" y="210"/>
                  </a:lnTo>
                  <a:lnTo>
                    <a:pt x="885" y="213"/>
                  </a:lnTo>
                  <a:lnTo>
                    <a:pt x="886" y="216"/>
                  </a:lnTo>
                  <a:lnTo>
                    <a:pt x="886" y="217"/>
                  </a:lnTo>
                  <a:lnTo>
                    <a:pt x="887" y="211"/>
                  </a:lnTo>
                  <a:lnTo>
                    <a:pt x="887" y="204"/>
                  </a:lnTo>
                  <a:lnTo>
                    <a:pt x="888" y="203"/>
                  </a:lnTo>
                  <a:lnTo>
                    <a:pt x="888" y="207"/>
                  </a:lnTo>
                  <a:lnTo>
                    <a:pt x="888" y="211"/>
                  </a:lnTo>
                  <a:lnTo>
                    <a:pt x="889" y="217"/>
                  </a:lnTo>
                  <a:lnTo>
                    <a:pt x="889" y="216"/>
                  </a:lnTo>
                  <a:lnTo>
                    <a:pt x="890" y="211"/>
                  </a:lnTo>
                  <a:lnTo>
                    <a:pt x="890" y="210"/>
                  </a:lnTo>
                  <a:lnTo>
                    <a:pt x="892" y="206"/>
                  </a:lnTo>
                  <a:lnTo>
                    <a:pt x="892" y="206"/>
                  </a:lnTo>
                  <a:lnTo>
                    <a:pt x="893" y="208"/>
                  </a:lnTo>
                  <a:lnTo>
                    <a:pt x="893" y="211"/>
                  </a:lnTo>
                  <a:lnTo>
                    <a:pt x="894" y="216"/>
                  </a:lnTo>
                  <a:lnTo>
                    <a:pt x="894" y="223"/>
                  </a:lnTo>
                  <a:lnTo>
                    <a:pt x="894" y="223"/>
                  </a:lnTo>
                  <a:lnTo>
                    <a:pt x="895" y="221"/>
                  </a:lnTo>
                  <a:lnTo>
                    <a:pt x="895" y="220"/>
                  </a:lnTo>
                  <a:lnTo>
                    <a:pt x="896" y="216"/>
                  </a:lnTo>
                  <a:lnTo>
                    <a:pt x="896" y="218"/>
                  </a:lnTo>
                  <a:lnTo>
                    <a:pt x="898" y="221"/>
                  </a:lnTo>
                  <a:lnTo>
                    <a:pt x="898" y="224"/>
                  </a:lnTo>
                  <a:lnTo>
                    <a:pt x="899" y="223"/>
                  </a:lnTo>
                  <a:lnTo>
                    <a:pt x="899" y="225"/>
                  </a:lnTo>
                  <a:lnTo>
                    <a:pt x="900" y="221"/>
                  </a:lnTo>
                  <a:lnTo>
                    <a:pt x="900" y="217"/>
                  </a:lnTo>
                  <a:lnTo>
                    <a:pt x="900" y="217"/>
                  </a:lnTo>
                  <a:lnTo>
                    <a:pt x="901" y="219"/>
                  </a:lnTo>
                  <a:lnTo>
                    <a:pt x="901" y="224"/>
                  </a:lnTo>
                  <a:lnTo>
                    <a:pt x="902" y="225"/>
                  </a:lnTo>
                  <a:lnTo>
                    <a:pt x="902" y="220"/>
                  </a:lnTo>
                  <a:lnTo>
                    <a:pt x="903" y="219"/>
                  </a:lnTo>
                  <a:lnTo>
                    <a:pt x="903" y="219"/>
                  </a:lnTo>
                  <a:lnTo>
                    <a:pt x="905" y="219"/>
                  </a:lnTo>
                  <a:lnTo>
                    <a:pt x="905" y="219"/>
                  </a:lnTo>
                  <a:lnTo>
                    <a:pt x="906" y="212"/>
                  </a:lnTo>
                  <a:lnTo>
                    <a:pt x="906" y="212"/>
                  </a:lnTo>
                  <a:lnTo>
                    <a:pt x="906" y="221"/>
                  </a:lnTo>
                  <a:lnTo>
                    <a:pt x="907" y="225"/>
                  </a:lnTo>
                  <a:lnTo>
                    <a:pt x="907" y="231"/>
                  </a:lnTo>
                  <a:lnTo>
                    <a:pt x="908" y="227"/>
                  </a:lnTo>
                  <a:lnTo>
                    <a:pt x="908" y="225"/>
                  </a:lnTo>
                  <a:lnTo>
                    <a:pt x="909" y="226"/>
                  </a:lnTo>
                  <a:lnTo>
                    <a:pt x="909" y="224"/>
                  </a:lnTo>
                  <a:lnTo>
                    <a:pt x="911" y="219"/>
                  </a:lnTo>
                  <a:lnTo>
                    <a:pt x="911" y="221"/>
                  </a:lnTo>
                  <a:lnTo>
                    <a:pt x="912" y="217"/>
                  </a:lnTo>
                  <a:lnTo>
                    <a:pt x="912" y="219"/>
                  </a:lnTo>
                  <a:lnTo>
                    <a:pt x="912" y="221"/>
                  </a:lnTo>
                  <a:lnTo>
                    <a:pt x="913" y="223"/>
                  </a:lnTo>
                  <a:lnTo>
                    <a:pt x="913" y="223"/>
                  </a:lnTo>
                  <a:lnTo>
                    <a:pt x="914" y="226"/>
                  </a:lnTo>
                  <a:lnTo>
                    <a:pt x="914" y="224"/>
                  </a:lnTo>
                  <a:lnTo>
                    <a:pt x="915" y="221"/>
                  </a:lnTo>
                  <a:lnTo>
                    <a:pt x="915" y="220"/>
                  </a:lnTo>
                  <a:lnTo>
                    <a:pt x="916" y="224"/>
                  </a:lnTo>
                  <a:lnTo>
                    <a:pt x="916" y="225"/>
                  </a:lnTo>
                  <a:lnTo>
                    <a:pt x="918" y="227"/>
                  </a:lnTo>
                  <a:lnTo>
                    <a:pt x="918" y="229"/>
                  </a:lnTo>
                  <a:lnTo>
                    <a:pt x="918" y="234"/>
                  </a:lnTo>
                  <a:lnTo>
                    <a:pt x="919" y="238"/>
                  </a:lnTo>
                  <a:lnTo>
                    <a:pt x="919" y="233"/>
                  </a:lnTo>
                  <a:lnTo>
                    <a:pt x="920" y="232"/>
                  </a:lnTo>
                  <a:lnTo>
                    <a:pt x="920" y="227"/>
                  </a:lnTo>
                  <a:lnTo>
                    <a:pt x="921" y="229"/>
                  </a:lnTo>
                  <a:lnTo>
                    <a:pt x="921" y="233"/>
                  </a:lnTo>
                  <a:lnTo>
                    <a:pt x="922" y="227"/>
                  </a:lnTo>
                  <a:lnTo>
                    <a:pt x="922" y="227"/>
                  </a:lnTo>
                  <a:lnTo>
                    <a:pt x="924" y="223"/>
                  </a:lnTo>
                  <a:lnTo>
                    <a:pt x="924" y="220"/>
                  </a:lnTo>
                  <a:lnTo>
                    <a:pt x="924" y="221"/>
                  </a:lnTo>
                  <a:lnTo>
                    <a:pt x="925" y="226"/>
                  </a:lnTo>
                  <a:lnTo>
                    <a:pt x="925" y="229"/>
                  </a:lnTo>
                  <a:lnTo>
                    <a:pt x="926" y="233"/>
                  </a:lnTo>
                  <a:lnTo>
                    <a:pt x="926" y="231"/>
                  </a:lnTo>
                  <a:lnTo>
                    <a:pt x="927" y="229"/>
                  </a:lnTo>
                  <a:lnTo>
                    <a:pt x="927" y="221"/>
                  </a:lnTo>
                  <a:lnTo>
                    <a:pt x="928" y="216"/>
                  </a:lnTo>
                  <a:lnTo>
                    <a:pt x="928" y="216"/>
                  </a:lnTo>
                  <a:lnTo>
                    <a:pt x="930" y="214"/>
                  </a:lnTo>
                  <a:lnTo>
                    <a:pt x="930" y="218"/>
                  </a:lnTo>
                  <a:lnTo>
                    <a:pt x="930" y="214"/>
                  </a:lnTo>
                  <a:lnTo>
                    <a:pt x="931" y="211"/>
                  </a:lnTo>
                  <a:lnTo>
                    <a:pt x="931" y="211"/>
                  </a:lnTo>
                  <a:lnTo>
                    <a:pt x="932" y="213"/>
                  </a:lnTo>
                  <a:lnTo>
                    <a:pt x="932" y="218"/>
                  </a:lnTo>
                  <a:lnTo>
                    <a:pt x="933" y="220"/>
                  </a:lnTo>
                  <a:lnTo>
                    <a:pt x="933" y="226"/>
                  </a:lnTo>
                  <a:lnTo>
                    <a:pt x="934" y="232"/>
                  </a:lnTo>
                  <a:lnTo>
                    <a:pt x="934" y="225"/>
                  </a:lnTo>
                  <a:lnTo>
                    <a:pt x="935" y="227"/>
                  </a:lnTo>
                  <a:lnTo>
                    <a:pt x="935" y="220"/>
                  </a:lnTo>
                  <a:lnTo>
                    <a:pt x="935" y="219"/>
                  </a:lnTo>
                  <a:lnTo>
                    <a:pt x="937" y="223"/>
                  </a:lnTo>
                  <a:lnTo>
                    <a:pt x="937" y="226"/>
                  </a:lnTo>
                  <a:lnTo>
                    <a:pt x="938" y="225"/>
                  </a:lnTo>
                  <a:lnTo>
                    <a:pt x="938" y="223"/>
                  </a:lnTo>
                  <a:lnTo>
                    <a:pt x="939" y="217"/>
                  </a:lnTo>
                  <a:lnTo>
                    <a:pt x="939" y="224"/>
                  </a:lnTo>
                  <a:lnTo>
                    <a:pt x="940" y="224"/>
                  </a:lnTo>
                  <a:lnTo>
                    <a:pt x="940" y="229"/>
                  </a:lnTo>
                  <a:lnTo>
                    <a:pt x="941" y="221"/>
                  </a:lnTo>
                  <a:lnTo>
                    <a:pt x="941" y="225"/>
                  </a:lnTo>
                  <a:lnTo>
                    <a:pt x="941" y="227"/>
                  </a:lnTo>
                  <a:lnTo>
                    <a:pt x="943" y="233"/>
                  </a:lnTo>
                  <a:lnTo>
                    <a:pt x="943" y="233"/>
                  </a:lnTo>
                  <a:lnTo>
                    <a:pt x="944" y="221"/>
                  </a:lnTo>
                  <a:lnTo>
                    <a:pt x="944" y="217"/>
                  </a:lnTo>
                  <a:lnTo>
                    <a:pt x="945" y="223"/>
                  </a:lnTo>
                  <a:lnTo>
                    <a:pt x="945" y="226"/>
                  </a:lnTo>
                  <a:lnTo>
                    <a:pt x="946" y="236"/>
                  </a:lnTo>
                  <a:lnTo>
                    <a:pt x="946" y="232"/>
                  </a:lnTo>
                  <a:lnTo>
                    <a:pt x="947" y="223"/>
                  </a:lnTo>
                  <a:lnTo>
                    <a:pt x="947" y="221"/>
                  </a:lnTo>
                  <a:lnTo>
                    <a:pt x="948" y="224"/>
                  </a:lnTo>
                  <a:lnTo>
                    <a:pt x="948" y="238"/>
                  </a:lnTo>
                  <a:lnTo>
                    <a:pt x="948" y="239"/>
                  </a:lnTo>
                  <a:lnTo>
                    <a:pt x="950" y="234"/>
                  </a:lnTo>
                  <a:lnTo>
                    <a:pt x="950" y="229"/>
                  </a:lnTo>
                  <a:lnTo>
                    <a:pt x="951" y="227"/>
                  </a:lnTo>
                  <a:lnTo>
                    <a:pt x="951" y="227"/>
                  </a:lnTo>
                  <a:lnTo>
                    <a:pt x="952" y="225"/>
                  </a:lnTo>
                  <a:lnTo>
                    <a:pt x="952" y="225"/>
                  </a:lnTo>
                  <a:lnTo>
                    <a:pt x="953" y="232"/>
                  </a:lnTo>
                  <a:lnTo>
                    <a:pt x="953" y="236"/>
                  </a:lnTo>
                  <a:lnTo>
                    <a:pt x="954" y="240"/>
                  </a:lnTo>
                  <a:lnTo>
                    <a:pt x="954" y="236"/>
                  </a:lnTo>
                  <a:lnTo>
                    <a:pt x="954" y="233"/>
                  </a:lnTo>
                  <a:lnTo>
                    <a:pt x="956" y="230"/>
                  </a:lnTo>
                  <a:lnTo>
                    <a:pt x="956" y="232"/>
                  </a:lnTo>
                  <a:lnTo>
                    <a:pt x="957" y="230"/>
                  </a:lnTo>
                  <a:lnTo>
                    <a:pt x="957" y="220"/>
                  </a:lnTo>
                  <a:lnTo>
                    <a:pt x="958" y="216"/>
                  </a:lnTo>
                  <a:lnTo>
                    <a:pt x="958" y="217"/>
                  </a:lnTo>
                  <a:lnTo>
                    <a:pt x="959" y="218"/>
                  </a:lnTo>
                  <a:lnTo>
                    <a:pt x="959" y="227"/>
                  </a:lnTo>
                  <a:lnTo>
                    <a:pt x="960" y="225"/>
                  </a:lnTo>
                  <a:lnTo>
                    <a:pt x="960" y="225"/>
                  </a:lnTo>
                  <a:lnTo>
                    <a:pt x="960" y="229"/>
                  </a:lnTo>
                  <a:lnTo>
                    <a:pt x="961" y="232"/>
                  </a:lnTo>
                  <a:lnTo>
                    <a:pt x="961" y="231"/>
                  </a:lnTo>
                  <a:lnTo>
                    <a:pt x="963" y="226"/>
                  </a:lnTo>
                  <a:lnTo>
                    <a:pt x="963" y="224"/>
                  </a:lnTo>
                  <a:lnTo>
                    <a:pt x="964" y="225"/>
                  </a:lnTo>
                  <a:lnTo>
                    <a:pt x="964" y="221"/>
                  </a:lnTo>
                  <a:lnTo>
                    <a:pt x="965" y="217"/>
                  </a:lnTo>
                  <a:lnTo>
                    <a:pt x="965" y="219"/>
                  </a:lnTo>
                  <a:lnTo>
                    <a:pt x="966" y="218"/>
                  </a:lnTo>
                  <a:lnTo>
                    <a:pt x="966" y="219"/>
                  </a:lnTo>
                  <a:lnTo>
                    <a:pt x="967" y="219"/>
                  </a:lnTo>
                  <a:lnTo>
                    <a:pt x="967" y="214"/>
                  </a:lnTo>
                  <a:lnTo>
                    <a:pt x="967" y="210"/>
                  </a:lnTo>
                  <a:lnTo>
                    <a:pt x="969" y="208"/>
                  </a:lnTo>
                  <a:lnTo>
                    <a:pt x="969" y="208"/>
                  </a:lnTo>
                  <a:lnTo>
                    <a:pt x="970" y="205"/>
                  </a:lnTo>
                  <a:lnTo>
                    <a:pt x="970" y="205"/>
                  </a:lnTo>
                  <a:lnTo>
                    <a:pt x="971" y="201"/>
                  </a:lnTo>
                  <a:lnTo>
                    <a:pt x="971" y="199"/>
                  </a:lnTo>
                  <a:lnTo>
                    <a:pt x="972" y="204"/>
                  </a:lnTo>
                  <a:lnTo>
                    <a:pt x="972" y="218"/>
                  </a:lnTo>
                  <a:lnTo>
                    <a:pt x="973" y="226"/>
                  </a:lnTo>
                  <a:lnTo>
                    <a:pt x="973" y="223"/>
                  </a:lnTo>
                  <a:lnTo>
                    <a:pt x="973" y="221"/>
                  </a:lnTo>
                  <a:lnTo>
                    <a:pt x="974" y="213"/>
                  </a:lnTo>
                  <a:lnTo>
                    <a:pt x="974" y="207"/>
                  </a:lnTo>
                  <a:lnTo>
                    <a:pt x="976" y="210"/>
                  </a:lnTo>
                  <a:lnTo>
                    <a:pt x="976" y="206"/>
                  </a:lnTo>
                  <a:lnTo>
                    <a:pt x="977" y="206"/>
                  </a:lnTo>
                  <a:lnTo>
                    <a:pt x="977" y="211"/>
                  </a:lnTo>
                  <a:lnTo>
                    <a:pt x="978" y="211"/>
                  </a:lnTo>
                  <a:lnTo>
                    <a:pt x="978" y="211"/>
                  </a:lnTo>
                  <a:lnTo>
                    <a:pt x="979" y="214"/>
                  </a:lnTo>
                  <a:lnTo>
                    <a:pt x="979" y="217"/>
                  </a:lnTo>
                  <a:lnTo>
                    <a:pt x="980" y="220"/>
                  </a:lnTo>
                  <a:lnTo>
                    <a:pt x="980" y="220"/>
                  </a:lnTo>
                  <a:lnTo>
                    <a:pt x="980" y="218"/>
                  </a:lnTo>
                  <a:lnTo>
                    <a:pt x="982" y="213"/>
                  </a:lnTo>
                  <a:lnTo>
                    <a:pt x="982" y="210"/>
                  </a:lnTo>
                  <a:lnTo>
                    <a:pt x="983" y="208"/>
                  </a:lnTo>
                  <a:lnTo>
                    <a:pt x="983" y="210"/>
                  </a:lnTo>
                  <a:lnTo>
                    <a:pt x="984" y="211"/>
                  </a:lnTo>
                  <a:lnTo>
                    <a:pt x="984" y="218"/>
                  </a:lnTo>
                  <a:lnTo>
                    <a:pt x="985" y="226"/>
                  </a:lnTo>
                  <a:lnTo>
                    <a:pt x="985" y="224"/>
                  </a:lnTo>
                  <a:lnTo>
                    <a:pt x="986" y="223"/>
                  </a:lnTo>
                  <a:lnTo>
                    <a:pt x="986" y="223"/>
                  </a:lnTo>
                  <a:lnTo>
                    <a:pt x="987" y="219"/>
                  </a:lnTo>
                  <a:lnTo>
                    <a:pt x="987" y="224"/>
                  </a:lnTo>
                  <a:lnTo>
                    <a:pt x="987" y="226"/>
                  </a:lnTo>
                  <a:lnTo>
                    <a:pt x="989" y="224"/>
                  </a:lnTo>
                  <a:lnTo>
                    <a:pt x="989" y="221"/>
                  </a:lnTo>
                  <a:lnTo>
                    <a:pt x="990" y="218"/>
                  </a:lnTo>
                  <a:lnTo>
                    <a:pt x="990" y="212"/>
                  </a:lnTo>
                  <a:lnTo>
                    <a:pt x="991" y="211"/>
                  </a:lnTo>
                  <a:lnTo>
                    <a:pt x="991" y="212"/>
                  </a:lnTo>
                  <a:lnTo>
                    <a:pt x="992" y="213"/>
                  </a:lnTo>
                  <a:lnTo>
                    <a:pt x="992" y="213"/>
                  </a:lnTo>
                  <a:lnTo>
                    <a:pt x="993" y="214"/>
                  </a:lnTo>
                  <a:lnTo>
                    <a:pt x="993" y="213"/>
                  </a:lnTo>
                  <a:lnTo>
                    <a:pt x="995" y="214"/>
                  </a:lnTo>
                  <a:lnTo>
                    <a:pt x="995" y="217"/>
                  </a:lnTo>
                  <a:lnTo>
                    <a:pt x="995" y="217"/>
                  </a:lnTo>
                  <a:lnTo>
                    <a:pt x="996" y="216"/>
                  </a:lnTo>
                  <a:lnTo>
                    <a:pt x="996" y="216"/>
                  </a:lnTo>
                  <a:lnTo>
                    <a:pt x="997" y="217"/>
                  </a:lnTo>
                  <a:lnTo>
                    <a:pt x="997" y="217"/>
                  </a:lnTo>
                  <a:lnTo>
                    <a:pt x="998" y="221"/>
                  </a:lnTo>
                  <a:lnTo>
                    <a:pt x="998" y="220"/>
                  </a:lnTo>
                  <a:lnTo>
                    <a:pt x="999" y="223"/>
                  </a:lnTo>
                  <a:lnTo>
                    <a:pt x="999" y="223"/>
                  </a:lnTo>
                  <a:lnTo>
                    <a:pt x="1000" y="220"/>
                  </a:lnTo>
                  <a:lnTo>
                    <a:pt x="1000" y="217"/>
                  </a:lnTo>
                  <a:lnTo>
                    <a:pt x="1000" y="217"/>
                  </a:lnTo>
                  <a:lnTo>
                    <a:pt x="1002" y="220"/>
                  </a:lnTo>
                  <a:lnTo>
                    <a:pt x="1002" y="223"/>
                  </a:lnTo>
                  <a:lnTo>
                    <a:pt x="1003" y="219"/>
                  </a:lnTo>
                  <a:lnTo>
                    <a:pt x="1003" y="212"/>
                  </a:lnTo>
                  <a:lnTo>
                    <a:pt x="1004" y="208"/>
                  </a:lnTo>
                  <a:lnTo>
                    <a:pt x="1004" y="211"/>
                  </a:lnTo>
                  <a:lnTo>
                    <a:pt x="1005" y="212"/>
                  </a:lnTo>
                  <a:lnTo>
                    <a:pt x="1005" y="216"/>
                  </a:lnTo>
                  <a:lnTo>
                    <a:pt x="1006" y="216"/>
                  </a:lnTo>
                  <a:lnTo>
                    <a:pt x="1006" y="223"/>
                  </a:lnTo>
                  <a:lnTo>
                    <a:pt x="1008" y="223"/>
                  </a:lnTo>
                  <a:lnTo>
                    <a:pt x="1008" y="217"/>
                  </a:lnTo>
                  <a:lnTo>
                    <a:pt x="1008" y="214"/>
                  </a:lnTo>
                  <a:lnTo>
                    <a:pt x="1009" y="213"/>
                  </a:lnTo>
                  <a:lnTo>
                    <a:pt x="1009" y="219"/>
                  </a:lnTo>
                  <a:lnTo>
                    <a:pt x="1010" y="224"/>
                  </a:lnTo>
                  <a:lnTo>
                    <a:pt x="1010" y="220"/>
                  </a:lnTo>
                  <a:lnTo>
                    <a:pt x="1011" y="220"/>
                  </a:lnTo>
                  <a:lnTo>
                    <a:pt x="1011" y="220"/>
                  </a:lnTo>
                  <a:lnTo>
                    <a:pt x="1012" y="217"/>
                  </a:lnTo>
                  <a:lnTo>
                    <a:pt x="1012" y="220"/>
                  </a:lnTo>
                  <a:lnTo>
                    <a:pt x="1013" y="223"/>
                  </a:lnTo>
                  <a:lnTo>
                    <a:pt x="1013" y="225"/>
                  </a:lnTo>
                  <a:lnTo>
                    <a:pt x="1015" y="233"/>
                  </a:lnTo>
                  <a:lnTo>
                    <a:pt x="1015" y="236"/>
                  </a:lnTo>
                  <a:lnTo>
                    <a:pt x="1015" y="225"/>
                  </a:lnTo>
                  <a:lnTo>
                    <a:pt x="1016" y="220"/>
                  </a:lnTo>
                  <a:lnTo>
                    <a:pt x="1016" y="217"/>
                  </a:lnTo>
                  <a:lnTo>
                    <a:pt x="1017" y="219"/>
                  </a:lnTo>
                  <a:lnTo>
                    <a:pt x="1017" y="216"/>
                  </a:lnTo>
                  <a:lnTo>
                    <a:pt x="1018" y="219"/>
                  </a:lnTo>
                  <a:lnTo>
                    <a:pt x="1018" y="219"/>
                  </a:lnTo>
                  <a:lnTo>
                    <a:pt x="1019" y="226"/>
                  </a:lnTo>
                  <a:lnTo>
                    <a:pt x="1019" y="230"/>
                  </a:lnTo>
                  <a:lnTo>
                    <a:pt x="1021" y="230"/>
                  </a:lnTo>
                  <a:lnTo>
                    <a:pt x="1021" y="223"/>
                  </a:lnTo>
                  <a:lnTo>
                    <a:pt x="1022" y="221"/>
                  </a:lnTo>
                  <a:lnTo>
                    <a:pt x="1022" y="220"/>
                  </a:lnTo>
                  <a:lnTo>
                    <a:pt x="1022" y="220"/>
                  </a:lnTo>
                  <a:lnTo>
                    <a:pt x="1023" y="219"/>
                  </a:lnTo>
                  <a:lnTo>
                    <a:pt x="1023" y="224"/>
                  </a:lnTo>
                  <a:lnTo>
                    <a:pt x="1024" y="221"/>
                  </a:lnTo>
                  <a:lnTo>
                    <a:pt x="1024" y="224"/>
                  </a:lnTo>
                  <a:lnTo>
                    <a:pt x="1025" y="231"/>
                  </a:lnTo>
                  <a:lnTo>
                    <a:pt x="1025" y="233"/>
                  </a:lnTo>
                  <a:lnTo>
                    <a:pt x="1026" y="234"/>
                  </a:lnTo>
                  <a:lnTo>
                    <a:pt x="1026" y="232"/>
                  </a:lnTo>
                  <a:lnTo>
                    <a:pt x="1028" y="226"/>
                  </a:lnTo>
                  <a:lnTo>
                    <a:pt x="1028" y="223"/>
                  </a:lnTo>
                  <a:lnTo>
                    <a:pt x="1029" y="219"/>
                  </a:lnTo>
                  <a:lnTo>
                    <a:pt x="1029" y="216"/>
                  </a:lnTo>
                  <a:lnTo>
                    <a:pt x="1030" y="217"/>
                  </a:lnTo>
                  <a:lnTo>
                    <a:pt x="1030" y="221"/>
                  </a:lnTo>
                  <a:lnTo>
                    <a:pt x="1030" y="224"/>
                  </a:lnTo>
                  <a:lnTo>
                    <a:pt x="1031" y="224"/>
                  </a:lnTo>
                  <a:lnTo>
                    <a:pt x="1031" y="227"/>
                  </a:lnTo>
                  <a:lnTo>
                    <a:pt x="1032" y="227"/>
                  </a:lnTo>
                  <a:lnTo>
                    <a:pt x="1032" y="229"/>
                  </a:lnTo>
                  <a:lnTo>
                    <a:pt x="1034" y="225"/>
                  </a:lnTo>
                  <a:lnTo>
                    <a:pt x="1034" y="225"/>
                  </a:lnTo>
                  <a:lnTo>
                    <a:pt x="1035" y="224"/>
                  </a:lnTo>
                  <a:lnTo>
                    <a:pt x="1035" y="226"/>
                  </a:lnTo>
                  <a:lnTo>
                    <a:pt x="1036" y="225"/>
                  </a:lnTo>
                  <a:lnTo>
                    <a:pt x="1036" y="227"/>
                  </a:lnTo>
                  <a:lnTo>
                    <a:pt x="1037" y="230"/>
                  </a:lnTo>
                  <a:lnTo>
                    <a:pt x="1037" y="232"/>
                  </a:lnTo>
                  <a:lnTo>
                    <a:pt x="1037" y="226"/>
                  </a:lnTo>
                  <a:lnTo>
                    <a:pt x="1038" y="225"/>
                  </a:lnTo>
                  <a:lnTo>
                    <a:pt x="1038" y="223"/>
                  </a:lnTo>
                  <a:lnTo>
                    <a:pt x="1040" y="225"/>
                  </a:lnTo>
                  <a:lnTo>
                    <a:pt x="1040" y="221"/>
                  </a:lnTo>
                  <a:lnTo>
                    <a:pt x="1041" y="218"/>
                  </a:lnTo>
                  <a:lnTo>
                    <a:pt x="1041" y="212"/>
                  </a:lnTo>
                  <a:lnTo>
                    <a:pt x="1042" y="205"/>
                  </a:lnTo>
                  <a:lnTo>
                    <a:pt x="1042" y="207"/>
                  </a:lnTo>
                  <a:lnTo>
                    <a:pt x="1043" y="212"/>
                  </a:lnTo>
                  <a:lnTo>
                    <a:pt x="1043" y="216"/>
                  </a:lnTo>
                  <a:lnTo>
                    <a:pt x="1044" y="223"/>
                  </a:lnTo>
                  <a:lnTo>
                    <a:pt x="1044" y="214"/>
                  </a:lnTo>
                  <a:lnTo>
                    <a:pt x="1044" y="214"/>
                  </a:lnTo>
                  <a:lnTo>
                    <a:pt x="1045" y="217"/>
                  </a:lnTo>
                  <a:lnTo>
                    <a:pt x="1045" y="214"/>
                  </a:lnTo>
                  <a:lnTo>
                    <a:pt x="1047" y="216"/>
                  </a:lnTo>
                  <a:lnTo>
                    <a:pt x="1047" y="220"/>
                  </a:lnTo>
                  <a:lnTo>
                    <a:pt x="1048" y="220"/>
                  </a:lnTo>
                  <a:lnTo>
                    <a:pt x="1048" y="225"/>
                  </a:lnTo>
                  <a:lnTo>
                    <a:pt x="1049" y="219"/>
                  </a:lnTo>
                  <a:lnTo>
                    <a:pt x="1049" y="216"/>
                  </a:lnTo>
                  <a:lnTo>
                    <a:pt x="1050" y="218"/>
                  </a:lnTo>
                  <a:lnTo>
                    <a:pt x="1050" y="219"/>
                  </a:lnTo>
                  <a:lnTo>
                    <a:pt x="1051" y="231"/>
                  </a:lnTo>
                  <a:lnTo>
                    <a:pt x="1051" y="239"/>
                  </a:lnTo>
                  <a:lnTo>
                    <a:pt x="1053" y="234"/>
                  </a:lnTo>
                  <a:lnTo>
                    <a:pt x="1053" y="230"/>
                  </a:lnTo>
                  <a:lnTo>
                    <a:pt x="1053" y="218"/>
                  </a:lnTo>
                  <a:lnTo>
                    <a:pt x="1054" y="217"/>
                  </a:lnTo>
                  <a:lnTo>
                    <a:pt x="1054" y="229"/>
                  </a:lnTo>
                  <a:lnTo>
                    <a:pt x="1055" y="233"/>
                  </a:lnTo>
                  <a:lnTo>
                    <a:pt x="1055" y="233"/>
                  </a:lnTo>
                  <a:lnTo>
                    <a:pt x="1056" y="223"/>
                  </a:lnTo>
                  <a:lnTo>
                    <a:pt x="1056" y="216"/>
                  </a:lnTo>
                  <a:lnTo>
                    <a:pt x="1057" y="216"/>
                  </a:lnTo>
                  <a:lnTo>
                    <a:pt x="1057" y="219"/>
                  </a:lnTo>
                  <a:lnTo>
                    <a:pt x="1058" y="227"/>
                  </a:lnTo>
                  <a:lnTo>
                    <a:pt x="1058" y="231"/>
                  </a:lnTo>
                  <a:lnTo>
                    <a:pt x="1060" y="230"/>
                  </a:lnTo>
                  <a:lnTo>
                    <a:pt x="1060" y="227"/>
                  </a:lnTo>
                  <a:lnTo>
                    <a:pt x="1060" y="226"/>
                  </a:lnTo>
                  <a:lnTo>
                    <a:pt x="1061" y="230"/>
                  </a:lnTo>
                  <a:lnTo>
                    <a:pt x="1061" y="229"/>
                  </a:lnTo>
                  <a:lnTo>
                    <a:pt x="1062" y="229"/>
                  </a:lnTo>
                  <a:lnTo>
                    <a:pt x="1062" y="232"/>
                  </a:lnTo>
                  <a:lnTo>
                    <a:pt x="1063" y="234"/>
                  </a:lnTo>
                  <a:lnTo>
                    <a:pt x="1063" y="231"/>
                  </a:lnTo>
                  <a:lnTo>
                    <a:pt x="1064" y="220"/>
                  </a:lnTo>
                  <a:lnTo>
                    <a:pt x="1064" y="218"/>
                  </a:lnTo>
                  <a:lnTo>
                    <a:pt x="1066" y="218"/>
                  </a:lnTo>
                  <a:lnTo>
                    <a:pt x="1066" y="220"/>
                  </a:lnTo>
                  <a:lnTo>
                    <a:pt x="1067" y="220"/>
                  </a:lnTo>
                  <a:lnTo>
                    <a:pt x="1067" y="221"/>
                  </a:lnTo>
                  <a:lnTo>
                    <a:pt x="1068" y="227"/>
                  </a:lnTo>
                  <a:lnTo>
                    <a:pt x="1068" y="225"/>
                  </a:lnTo>
                  <a:lnTo>
                    <a:pt x="1068" y="226"/>
                  </a:lnTo>
                  <a:lnTo>
                    <a:pt x="1069" y="225"/>
                  </a:lnTo>
                  <a:lnTo>
                    <a:pt x="1069" y="224"/>
                  </a:lnTo>
                  <a:lnTo>
                    <a:pt x="1070" y="224"/>
                  </a:lnTo>
                  <a:lnTo>
                    <a:pt x="1070" y="218"/>
                  </a:lnTo>
                  <a:lnTo>
                    <a:pt x="1071" y="216"/>
                  </a:lnTo>
                  <a:lnTo>
                    <a:pt x="1071" y="224"/>
                  </a:lnTo>
                  <a:lnTo>
                    <a:pt x="1073" y="224"/>
                  </a:lnTo>
                  <a:lnTo>
                    <a:pt x="1073" y="226"/>
                  </a:lnTo>
                  <a:lnTo>
                    <a:pt x="1074" y="225"/>
                  </a:lnTo>
                  <a:lnTo>
                    <a:pt x="1074" y="221"/>
                  </a:lnTo>
                  <a:lnTo>
                    <a:pt x="1075" y="223"/>
                  </a:lnTo>
                  <a:lnTo>
                    <a:pt x="1075" y="218"/>
                  </a:lnTo>
                  <a:lnTo>
                    <a:pt x="1076" y="214"/>
                  </a:lnTo>
                  <a:lnTo>
                    <a:pt x="1076" y="216"/>
                  </a:lnTo>
                  <a:lnTo>
                    <a:pt x="1076" y="212"/>
                  </a:lnTo>
                  <a:lnTo>
                    <a:pt x="1077" y="213"/>
                  </a:lnTo>
                  <a:lnTo>
                    <a:pt x="1077" y="218"/>
                  </a:lnTo>
                  <a:lnTo>
                    <a:pt x="1079" y="223"/>
                  </a:lnTo>
                  <a:lnTo>
                    <a:pt x="1079" y="223"/>
                  </a:lnTo>
                  <a:lnTo>
                    <a:pt x="1080" y="223"/>
                  </a:lnTo>
                  <a:lnTo>
                    <a:pt x="1080" y="218"/>
                  </a:lnTo>
                  <a:lnTo>
                    <a:pt x="1081" y="223"/>
                  </a:lnTo>
                  <a:lnTo>
                    <a:pt x="1081" y="221"/>
                  </a:lnTo>
                  <a:lnTo>
                    <a:pt x="1082" y="223"/>
                  </a:lnTo>
                  <a:lnTo>
                    <a:pt x="1082" y="221"/>
                  </a:lnTo>
                  <a:lnTo>
                    <a:pt x="1083" y="221"/>
                  </a:lnTo>
                  <a:lnTo>
                    <a:pt x="1083" y="224"/>
                  </a:lnTo>
                  <a:lnTo>
                    <a:pt x="1084" y="226"/>
                  </a:lnTo>
                  <a:lnTo>
                    <a:pt x="1084" y="221"/>
                  </a:lnTo>
                  <a:lnTo>
                    <a:pt x="1084" y="217"/>
                  </a:lnTo>
                  <a:lnTo>
                    <a:pt x="1086" y="217"/>
                  </a:lnTo>
                  <a:lnTo>
                    <a:pt x="1086" y="219"/>
                  </a:lnTo>
                  <a:lnTo>
                    <a:pt x="1087" y="226"/>
                  </a:lnTo>
                  <a:lnTo>
                    <a:pt x="1087" y="230"/>
                  </a:lnTo>
                  <a:lnTo>
                    <a:pt x="1088" y="224"/>
                  </a:lnTo>
                  <a:lnTo>
                    <a:pt x="1088" y="214"/>
                  </a:lnTo>
                  <a:lnTo>
                    <a:pt x="1089" y="210"/>
                  </a:lnTo>
                  <a:lnTo>
                    <a:pt x="1089" y="210"/>
                  </a:lnTo>
                  <a:lnTo>
                    <a:pt x="1090" y="213"/>
                  </a:lnTo>
                  <a:lnTo>
                    <a:pt x="1090" y="220"/>
                  </a:lnTo>
                  <a:lnTo>
                    <a:pt x="1092" y="227"/>
                  </a:lnTo>
                  <a:lnTo>
                    <a:pt x="1092" y="229"/>
                  </a:lnTo>
                  <a:lnTo>
                    <a:pt x="1093" y="226"/>
                  </a:lnTo>
                  <a:lnTo>
                    <a:pt x="1093" y="225"/>
                  </a:lnTo>
                  <a:lnTo>
                    <a:pt x="1093" y="226"/>
                  </a:lnTo>
                  <a:lnTo>
                    <a:pt x="1094" y="224"/>
                  </a:lnTo>
                  <a:lnTo>
                    <a:pt x="1094" y="218"/>
                  </a:lnTo>
                  <a:lnTo>
                    <a:pt x="1095" y="211"/>
                  </a:lnTo>
                  <a:lnTo>
                    <a:pt x="1095" y="212"/>
                  </a:lnTo>
                  <a:lnTo>
                    <a:pt x="1096" y="218"/>
                  </a:lnTo>
                  <a:lnTo>
                    <a:pt x="1096" y="224"/>
                  </a:lnTo>
                  <a:lnTo>
                    <a:pt x="1097" y="227"/>
                  </a:lnTo>
                  <a:lnTo>
                    <a:pt x="1097" y="224"/>
                  </a:lnTo>
                  <a:lnTo>
                    <a:pt x="1099" y="225"/>
                  </a:lnTo>
                  <a:lnTo>
                    <a:pt x="1099" y="226"/>
                  </a:lnTo>
                  <a:lnTo>
                    <a:pt x="1100" y="224"/>
                  </a:lnTo>
                  <a:lnTo>
                    <a:pt x="1100" y="220"/>
                  </a:lnTo>
                  <a:lnTo>
                    <a:pt x="1101" y="213"/>
                  </a:lnTo>
                  <a:lnTo>
                    <a:pt x="1101" y="211"/>
                  </a:lnTo>
                  <a:lnTo>
                    <a:pt x="1101" y="212"/>
                  </a:lnTo>
                  <a:lnTo>
                    <a:pt x="1102" y="216"/>
                  </a:lnTo>
                  <a:lnTo>
                    <a:pt x="1102" y="220"/>
                  </a:lnTo>
                  <a:lnTo>
                    <a:pt x="1103" y="220"/>
                  </a:lnTo>
                  <a:lnTo>
                    <a:pt x="1103" y="219"/>
                  </a:lnTo>
                  <a:lnTo>
                    <a:pt x="1105" y="217"/>
                  </a:lnTo>
                  <a:lnTo>
                    <a:pt x="1105" y="214"/>
                  </a:lnTo>
                  <a:lnTo>
                    <a:pt x="1106" y="216"/>
                  </a:lnTo>
                  <a:lnTo>
                    <a:pt x="1106" y="223"/>
                  </a:lnTo>
                  <a:lnTo>
                    <a:pt x="1107" y="232"/>
                  </a:lnTo>
                  <a:lnTo>
                    <a:pt x="1107" y="238"/>
                  </a:lnTo>
                  <a:lnTo>
                    <a:pt x="1108" y="232"/>
                  </a:lnTo>
                  <a:lnTo>
                    <a:pt x="1108" y="223"/>
                  </a:lnTo>
                  <a:lnTo>
                    <a:pt x="1109" y="218"/>
                  </a:lnTo>
                  <a:lnTo>
                    <a:pt x="1109" y="217"/>
                  </a:lnTo>
                  <a:lnTo>
                    <a:pt x="1109" y="218"/>
                  </a:lnTo>
                  <a:lnTo>
                    <a:pt x="1110" y="226"/>
                  </a:lnTo>
                  <a:lnTo>
                    <a:pt x="1110" y="223"/>
                  </a:lnTo>
                  <a:lnTo>
                    <a:pt x="1112" y="220"/>
                  </a:lnTo>
                  <a:lnTo>
                    <a:pt x="1112" y="212"/>
                  </a:lnTo>
                  <a:lnTo>
                    <a:pt x="1113" y="210"/>
                  </a:lnTo>
                  <a:lnTo>
                    <a:pt x="1113" y="213"/>
                  </a:lnTo>
                  <a:lnTo>
                    <a:pt x="1114" y="218"/>
                  </a:lnTo>
                  <a:lnTo>
                    <a:pt x="1114" y="211"/>
                  </a:lnTo>
                  <a:lnTo>
                    <a:pt x="1115" y="208"/>
                  </a:lnTo>
                  <a:lnTo>
                    <a:pt x="1115" y="205"/>
                  </a:lnTo>
                  <a:lnTo>
                    <a:pt x="1116" y="204"/>
                  </a:lnTo>
                  <a:lnTo>
                    <a:pt x="1116" y="212"/>
                  </a:lnTo>
                  <a:lnTo>
                    <a:pt x="1118" y="220"/>
                  </a:lnTo>
                  <a:lnTo>
                    <a:pt x="1118" y="225"/>
                  </a:lnTo>
                  <a:lnTo>
                    <a:pt x="1119" y="224"/>
                  </a:lnTo>
                  <a:lnTo>
                    <a:pt x="1119" y="216"/>
                  </a:lnTo>
                  <a:lnTo>
                    <a:pt x="1119" y="211"/>
                  </a:lnTo>
                  <a:lnTo>
                    <a:pt x="1120" y="214"/>
                  </a:lnTo>
                  <a:lnTo>
                    <a:pt x="1120" y="213"/>
                  </a:lnTo>
                  <a:lnTo>
                    <a:pt x="1121" y="219"/>
                  </a:lnTo>
                  <a:lnTo>
                    <a:pt x="1121" y="229"/>
                  </a:lnTo>
                  <a:lnTo>
                    <a:pt x="1122" y="236"/>
                  </a:lnTo>
                  <a:lnTo>
                    <a:pt x="1122" y="233"/>
                  </a:lnTo>
                  <a:lnTo>
                    <a:pt x="1123" y="226"/>
                  </a:lnTo>
                  <a:lnTo>
                    <a:pt x="1123" y="211"/>
                  </a:lnTo>
                  <a:lnTo>
                    <a:pt x="1125" y="211"/>
                  </a:lnTo>
                  <a:lnTo>
                    <a:pt x="1125" y="212"/>
                  </a:lnTo>
                  <a:lnTo>
                    <a:pt x="1126" y="216"/>
                  </a:lnTo>
                  <a:lnTo>
                    <a:pt x="1126" y="221"/>
                  </a:lnTo>
                  <a:lnTo>
                    <a:pt x="1127" y="220"/>
                  </a:lnTo>
                  <a:lnTo>
                    <a:pt x="1127" y="217"/>
                  </a:lnTo>
                  <a:lnTo>
                    <a:pt x="1127" y="219"/>
                  </a:lnTo>
                  <a:lnTo>
                    <a:pt x="1128" y="223"/>
                  </a:lnTo>
                  <a:lnTo>
                    <a:pt x="1128" y="230"/>
                  </a:lnTo>
                  <a:lnTo>
                    <a:pt x="1129" y="230"/>
                  </a:lnTo>
                  <a:lnTo>
                    <a:pt x="1129" y="226"/>
                  </a:lnTo>
                  <a:lnTo>
                    <a:pt x="1131" y="227"/>
                  </a:lnTo>
                  <a:lnTo>
                    <a:pt x="1131" y="225"/>
                  </a:lnTo>
                  <a:lnTo>
                    <a:pt x="1132" y="223"/>
                  </a:lnTo>
                  <a:lnTo>
                    <a:pt x="1132" y="219"/>
                  </a:lnTo>
                  <a:lnTo>
                    <a:pt x="1133" y="220"/>
                  </a:lnTo>
                  <a:lnTo>
                    <a:pt x="1133" y="225"/>
                  </a:lnTo>
                  <a:lnTo>
                    <a:pt x="1134" y="227"/>
                  </a:lnTo>
                  <a:lnTo>
                    <a:pt x="1134" y="226"/>
                  </a:lnTo>
                  <a:lnTo>
                    <a:pt x="1135" y="226"/>
                  </a:lnTo>
                  <a:lnTo>
                    <a:pt x="1135" y="221"/>
                  </a:lnTo>
                  <a:lnTo>
                    <a:pt x="1136" y="221"/>
                  </a:lnTo>
                  <a:lnTo>
                    <a:pt x="1136" y="224"/>
                  </a:lnTo>
                  <a:lnTo>
                    <a:pt x="1136" y="225"/>
                  </a:lnTo>
                  <a:lnTo>
                    <a:pt x="1138" y="223"/>
                  </a:lnTo>
                  <a:lnTo>
                    <a:pt x="1138" y="224"/>
                  </a:lnTo>
                  <a:lnTo>
                    <a:pt x="1139" y="225"/>
                  </a:lnTo>
                  <a:lnTo>
                    <a:pt x="1139" y="231"/>
                  </a:lnTo>
                  <a:lnTo>
                    <a:pt x="1140" y="238"/>
                  </a:lnTo>
                  <a:lnTo>
                    <a:pt x="1140" y="231"/>
                  </a:lnTo>
                  <a:lnTo>
                    <a:pt x="1141" y="220"/>
                  </a:lnTo>
                  <a:lnTo>
                    <a:pt x="1141" y="213"/>
                  </a:lnTo>
                  <a:lnTo>
                    <a:pt x="1142" y="212"/>
                  </a:lnTo>
                  <a:lnTo>
                    <a:pt x="1142" y="219"/>
                  </a:lnTo>
                  <a:lnTo>
                    <a:pt x="1144" y="226"/>
                  </a:lnTo>
                  <a:lnTo>
                    <a:pt x="1144" y="232"/>
                  </a:lnTo>
                  <a:lnTo>
                    <a:pt x="1145" y="226"/>
                  </a:lnTo>
                  <a:lnTo>
                    <a:pt x="1145" y="217"/>
                  </a:lnTo>
                  <a:lnTo>
                    <a:pt x="1146" y="216"/>
                  </a:lnTo>
                  <a:lnTo>
                    <a:pt x="1146" y="218"/>
                  </a:lnTo>
                  <a:lnTo>
                    <a:pt x="1146" y="219"/>
                  </a:lnTo>
                  <a:lnTo>
                    <a:pt x="1147" y="220"/>
                  </a:lnTo>
                  <a:lnTo>
                    <a:pt x="1147" y="218"/>
                  </a:lnTo>
                  <a:lnTo>
                    <a:pt x="1148" y="216"/>
                  </a:lnTo>
                  <a:lnTo>
                    <a:pt x="1148" y="216"/>
                  </a:lnTo>
                  <a:lnTo>
                    <a:pt x="1150" y="218"/>
                  </a:lnTo>
                  <a:lnTo>
                    <a:pt x="1150" y="218"/>
                  </a:lnTo>
                  <a:lnTo>
                    <a:pt x="1151" y="223"/>
                  </a:lnTo>
                  <a:lnTo>
                    <a:pt x="1151" y="221"/>
                  </a:lnTo>
                  <a:lnTo>
                    <a:pt x="1152" y="220"/>
                  </a:lnTo>
                  <a:lnTo>
                    <a:pt x="1152" y="217"/>
                  </a:lnTo>
                  <a:lnTo>
                    <a:pt x="1153" y="216"/>
                  </a:lnTo>
                  <a:lnTo>
                    <a:pt x="1153" y="220"/>
                  </a:lnTo>
                  <a:lnTo>
                    <a:pt x="1154" y="219"/>
                  </a:lnTo>
                  <a:lnTo>
                    <a:pt x="1154" y="218"/>
                  </a:lnTo>
                  <a:lnTo>
                    <a:pt x="1155" y="224"/>
                  </a:lnTo>
                  <a:lnTo>
                    <a:pt x="1155" y="221"/>
                  </a:lnTo>
                  <a:lnTo>
                    <a:pt x="1155" y="216"/>
                  </a:lnTo>
                  <a:lnTo>
                    <a:pt x="1157" y="210"/>
                  </a:lnTo>
                  <a:lnTo>
                    <a:pt x="1157" y="206"/>
                  </a:lnTo>
                  <a:lnTo>
                    <a:pt x="1158" y="208"/>
                  </a:lnTo>
                  <a:lnTo>
                    <a:pt x="1158" y="217"/>
                  </a:lnTo>
                  <a:lnTo>
                    <a:pt x="1159" y="219"/>
                  </a:lnTo>
                  <a:lnTo>
                    <a:pt x="1159" y="211"/>
                  </a:lnTo>
                  <a:lnTo>
                    <a:pt x="1160" y="207"/>
                  </a:lnTo>
                  <a:lnTo>
                    <a:pt x="1160" y="208"/>
                  </a:lnTo>
                  <a:lnTo>
                    <a:pt x="1161" y="212"/>
                  </a:lnTo>
                  <a:lnTo>
                    <a:pt x="1161" y="212"/>
                  </a:lnTo>
                  <a:lnTo>
                    <a:pt x="1163" y="211"/>
                  </a:lnTo>
                  <a:lnTo>
                    <a:pt x="1163" y="208"/>
                  </a:lnTo>
                  <a:lnTo>
                    <a:pt x="1164" y="210"/>
                  </a:lnTo>
                  <a:lnTo>
                    <a:pt x="1164" y="217"/>
                  </a:lnTo>
                  <a:lnTo>
                    <a:pt x="1165" y="224"/>
                  </a:lnTo>
                  <a:lnTo>
                    <a:pt x="1165" y="220"/>
                  </a:lnTo>
                  <a:lnTo>
                    <a:pt x="1165" y="220"/>
                  </a:lnTo>
                  <a:lnTo>
                    <a:pt x="1166" y="218"/>
                  </a:lnTo>
                  <a:lnTo>
                    <a:pt x="1166" y="216"/>
                  </a:lnTo>
                  <a:lnTo>
                    <a:pt x="1167" y="214"/>
                  </a:lnTo>
                  <a:lnTo>
                    <a:pt x="1167" y="213"/>
                  </a:lnTo>
                  <a:lnTo>
                    <a:pt x="1168" y="212"/>
                  </a:lnTo>
                  <a:lnTo>
                    <a:pt x="1168" y="214"/>
                  </a:lnTo>
                  <a:lnTo>
                    <a:pt x="1170" y="213"/>
                  </a:lnTo>
                  <a:lnTo>
                    <a:pt x="1170" y="207"/>
                  </a:lnTo>
                  <a:lnTo>
                    <a:pt x="1171" y="207"/>
                  </a:lnTo>
                  <a:lnTo>
                    <a:pt x="1171" y="212"/>
                  </a:lnTo>
                  <a:lnTo>
                    <a:pt x="1172" y="213"/>
                  </a:lnTo>
                  <a:lnTo>
                    <a:pt x="1172" y="217"/>
                  </a:lnTo>
                  <a:lnTo>
                    <a:pt x="1173" y="221"/>
                  </a:lnTo>
                  <a:lnTo>
                    <a:pt x="1173" y="223"/>
                  </a:lnTo>
                  <a:lnTo>
                    <a:pt x="1174" y="225"/>
                  </a:lnTo>
                  <a:lnTo>
                    <a:pt x="1174" y="231"/>
                  </a:lnTo>
                  <a:lnTo>
                    <a:pt x="1176" y="226"/>
                  </a:lnTo>
                  <a:lnTo>
                    <a:pt x="1176" y="226"/>
                  </a:lnTo>
                  <a:lnTo>
                    <a:pt x="1176" y="223"/>
                  </a:lnTo>
                  <a:lnTo>
                    <a:pt x="1177" y="216"/>
                  </a:lnTo>
                  <a:lnTo>
                    <a:pt x="1177" y="216"/>
                  </a:lnTo>
                  <a:lnTo>
                    <a:pt x="1178" y="219"/>
                  </a:lnTo>
                  <a:lnTo>
                    <a:pt x="1178" y="220"/>
                  </a:lnTo>
                  <a:lnTo>
                    <a:pt x="1179" y="227"/>
                  </a:lnTo>
                  <a:lnTo>
                    <a:pt x="1179" y="229"/>
                  </a:lnTo>
                  <a:lnTo>
                    <a:pt x="1180" y="229"/>
                  </a:lnTo>
                  <a:lnTo>
                    <a:pt x="1180" y="226"/>
                  </a:lnTo>
                  <a:lnTo>
                    <a:pt x="1181" y="226"/>
                  </a:lnTo>
                  <a:lnTo>
                    <a:pt x="1181" y="225"/>
                  </a:lnTo>
                  <a:lnTo>
                    <a:pt x="1183" y="220"/>
                  </a:lnTo>
                  <a:lnTo>
                    <a:pt x="1183" y="216"/>
                  </a:lnTo>
                  <a:lnTo>
                    <a:pt x="1184" y="219"/>
                  </a:lnTo>
                  <a:lnTo>
                    <a:pt x="1184" y="224"/>
                  </a:lnTo>
                  <a:lnTo>
                    <a:pt x="1185" y="229"/>
                  </a:lnTo>
                  <a:lnTo>
                    <a:pt x="1185" y="224"/>
                  </a:lnTo>
                  <a:lnTo>
                    <a:pt x="1185" y="216"/>
                  </a:lnTo>
                  <a:lnTo>
                    <a:pt x="1186" y="208"/>
                  </a:lnTo>
                  <a:lnTo>
                    <a:pt x="1186" y="212"/>
                  </a:lnTo>
                  <a:lnTo>
                    <a:pt x="1187" y="216"/>
                  </a:lnTo>
                  <a:lnTo>
                    <a:pt x="1187" y="229"/>
                  </a:lnTo>
                  <a:lnTo>
                    <a:pt x="1189" y="231"/>
                  </a:lnTo>
                  <a:lnTo>
                    <a:pt x="1189" y="227"/>
                  </a:lnTo>
                  <a:lnTo>
                    <a:pt x="1190" y="225"/>
                  </a:lnTo>
                  <a:lnTo>
                    <a:pt x="1190" y="223"/>
                  </a:lnTo>
                  <a:lnTo>
                    <a:pt x="1191" y="223"/>
                  </a:lnTo>
                  <a:lnTo>
                    <a:pt x="1191" y="226"/>
                  </a:lnTo>
                  <a:lnTo>
                    <a:pt x="1192" y="219"/>
                  </a:lnTo>
                  <a:lnTo>
                    <a:pt x="1192" y="217"/>
                  </a:lnTo>
                  <a:lnTo>
                    <a:pt x="1193" y="216"/>
                  </a:lnTo>
                  <a:lnTo>
                    <a:pt x="1193" y="217"/>
                  </a:lnTo>
                  <a:lnTo>
                    <a:pt x="1194" y="223"/>
                  </a:lnTo>
                  <a:lnTo>
                    <a:pt x="1194" y="230"/>
                  </a:lnTo>
                  <a:lnTo>
                    <a:pt x="1196" y="230"/>
                  </a:lnTo>
                  <a:lnTo>
                    <a:pt x="1196" y="231"/>
                  </a:lnTo>
                  <a:lnTo>
                    <a:pt x="1196" y="227"/>
                  </a:lnTo>
                  <a:lnTo>
                    <a:pt x="1197" y="226"/>
                  </a:lnTo>
                  <a:lnTo>
                    <a:pt x="1197" y="227"/>
                  </a:lnTo>
                  <a:lnTo>
                    <a:pt x="1198" y="219"/>
                  </a:lnTo>
                  <a:lnTo>
                    <a:pt x="1198" y="218"/>
                  </a:lnTo>
                  <a:lnTo>
                    <a:pt x="1199" y="219"/>
                  </a:lnTo>
                  <a:lnTo>
                    <a:pt x="1199" y="225"/>
                  </a:lnTo>
                  <a:lnTo>
                    <a:pt x="1200" y="229"/>
                  </a:lnTo>
                  <a:lnTo>
                    <a:pt x="1200" y="226"/>
                  </a:lnTo>
                  <a:lnTo>
                    <a:pt x="1202" y="221"/>
                  </a:lnTo>
                  <a:lnTo>
                    <a:pt x="1202" y="218"/>
                  </a:lnTo>
                  <a:lnTo>
                    <a:pt x="1203" y="216"/>
                  </a:lnTo>
                  <a:lnTo>
                    <a:pt x="1203" y="219"/>
                  </a:lnTo>
                  <a:lnTo>
                    <a:pt x="1204" y="219"/>
                  </a:lnTo>
                  <a:lnTo>
                    <a:pt x="1204" y="223"/>
                  </a:lnTo>
                  <a:lnTo>
                    <a:pt x="1205" y="227"/>
                  </a:lnTo>
                  <a:lnTo>
                    <a:pt x="1205" y="224"/>
                  </a:lnTo>
                  <a:lnTo>
                    <a:pt x="1206" y="220"/>
                  </a:lnTo>
                  <a:lnTo>
                    <a:pt x="1206" y="224"/>
                  </a:lnTo>
                  <a:lnTo>
                    <a:pt x="1207" y="229"/>
                  </a:lnTo>
                  <a:lnTo>
                    <a:pt x="1207" y="229"/>
                  </a:lnTo>
                  <a:lnTo>
                    <a:pt x="1207" y="224"/>
                  </a:lnTo>
                  <a:lnTo>
                    <a:pt x="1209" y="221"/>
                  </a:lnTo>
                  <a:lnTo>
                    <a:pt x="1209" y="221"/>
                  </a:lnTo>
                  <a:lnTo>
                    <a:pt x="1210" y="224"/>
                  </a:lnTo>
                  <a:lnTo>
                    <a:pt x="1210" y="224"/>
                  </a:lnTo>
                  <a:lnTo>
                    <a:pt x="1211" y="221"/>
                  </a:lnTo>
                  <a:lnTo>
                    <a:pt x="1211" y="220"/>
                  </a:lnTo>
                  <a:lnTo>
                    <a:pt x="1212" y="219"/>
                  </a:lnTo>
                  <a:lnTo>
                    <a:pt x="1212" y="218"/>
                  </a:lnTo>
                  <a:lnTo>
                    <a:pt x="1213" y="217"/>
                  </a:lnTo>
                  <a:lnTo>
                    <a:pt x="1213" y="214"/>
                  </a:lnTo>
                  <a:lnTo>
                    <a:pt x="1215" y="214"/>
                  </a:lnTo>
                  <a:lnTo>
                    <a:pt x="1215" y="214"/>
                  </a:lnTo>
                  <a:lnTo>
                    <a:pt x="1216" y="214"/>
                  </a:lnTo>
                  <a:lnTo>
                    <a:pt x="1216" y="220"/>
                  </a:lnTo>
                  <a:lnTo>
                    <a:pt x="1217" y="218"/>
                  </a:lnTo>
                  <a:lnTo>
                    <a:pt x="1217" y="217"/>
                  </a:lnTo>
                  <a:lnTo>
                    <a:pt x="1218" y="225"/>
                  </a:lnTo>
                  <a:lnTo>
                    <a:pt x="1218" y="232"/>
                  </a:lnTo>
                  <a:lnTo>
                    <a:pt x="1218" y="233"/>
                  </a:lnTo>
                  <a:lnTo>
                    <a:pt x="1219" y="229"/>
                  </a:lnTo>
                  <a:lnTo>
                    <a:pt x="1219" y="226"/>
                  </a:lnTo>
                  <a:lnTo>
                    <a:pt x="1220" y="227"/>
                  </a:lnTo>
                  <a:lnTo>
                    <a:pt x="1220" y="233"/>
                  </a:lnTo>
                  <a:lnTo>
                    <a:pt x="1222" y="230"/>
                  </a:lnTo>
                  <a:lnTo>
                    <a:pt x="1222" y="224"/>
                  </a:lnTo>
                  <a:lnTo>
                    <a:pt x="1223" y="224"/>
                  </a:lnTo>
                  <a:lnTo>
                    <a:pt x="1223" y="227"/>
                  </a:lnTo>
                  <a:lnTo>
                    <a:pt x="1224" y="229"/>
                  </a:lnTo>
                  <a:lnTo>
                    <a:pt x="1224" y="230"/>
                  </a:lnTo>
                  <a:lnTo>
                    <a:pt x="1225" y="226"/>
                  </a:lnTo>
                  <a:lnTo>
                    <a:pt x="1225" y="224"/>
                  </a:lnTo>
                  <a:lnTo>
                    <a:pt x="1226" y="226"/>
                  </a:lnTo>
                  <a:lnTo>
                    <a:pt x="1226" y="221"/>
                  </a:lnTo>
                  <a:lnTo>
                    <a:pt x="1228" y="223"/>
                  </a:lnTo>
                  <a:lnTo>
                    <a:pt x="1228" y="221"/>
                  </a:lnTo>
                  <a:lnTo>
                    <a:pt x="1229" y="216"/>
                  </a:lnTo>
                  <a:lnTo>
                    <a:pt x="1229" y="213"/>
                  </a:lnTo>
                  <a:lnTo>
                    <a:pt x="1230" y="217"/>
                  </a:lnTo>
                  <a:lnTo>
                    <a:pt x="1230" y="220"/>
                  </a:lnTo>
                  <a:lnTo>
                    <a:pt x="1230" y="226"/>
                  </a:lnTo>
                  <a:lnTo>
                    <a:pt x="1231" y="225"/>
                  </a:lnTo>
                  <a:lnTo>
                    <a:pt x="1231" y="219"/>
                  </a:lnTo>
                  <a:lnTo>
                    <a:pt x="1232" y="217"/>
                  </a:lnTo>
                  <a:lnTo>
                    <a:pt x="1232" y="217"/>
                  </a:lnTo>
                  <a:lnTo>
                    <a:pt x="1233" y="219"/>
                  </a:lnTo>
                  <a:lnTo>
                    <a:pt x="1233" y="220"/>
                  </a:lnTo>
                  <a:lnTo>
                    <a:pt x="1235" y="218"/>
                  </a:lnTo>
                  <a:lnTo>
                    <a:pt x="1235" y="214"/>
                  </a:lnTo>
                  <a:lnTo>
                    <a:pt x="1236" y="213"/>
                  </a:lnTo>
                  <a:lnTo>
                    <a:pt x="1236" y="214"/>
                  </a:lnTo>
                  <a:lnTo>
                    <a:pt x="1237" y="216"/>
                  </a:lnTo>
                  <a:lnTo>
                    <a:pt x="1237" y="220"/>
                  </a:lnTo>
                  <a:lnTo>
                    <a:pt x="1238" y="225"/>
                  </a:lnTo>
                  <a:lnTo>
                    <a:pt x="1238" y="226"/>
                  </a:lnTo>
                  <a:lnTo>
                    <a:pt x="1239" y="229"/>
                  </a:lnTo>
                  <a:lnTo>
                    <a:pt x="1239" y="227"/>
                  </a:lnTo>
                  <a:lnTo>
                    <a:pt x="1241" y="225"/>
                  </a:lnTo>
                  <a:lnTo>
                    <a:pt x="1241" y="225"/>
                  </a:lnTo>
                  <a:lnTo>
                    <a:pt x="1242" y="232"/>
                  </a:lnTo>
                  <a:lnTo>
                    <a:pt x="1242" y="234"/>
                  </a:lnTo>
                  <a:lnTo>
                    <a:pt x="1242" y="236"/>
                  </a:lnTo>
                  <a:lnTo>
                    <a:pt x="1243" y="232"/>
                  </a:lnTo>
                  <a:lnTo>
                    <a:pt x="1243" y="224"/>
                  </a:lnTo>
                  <a:lnTo>
                    <a:pt x="1244" y="220"/>
                  </a:lnTo>
                  <a:lnTo>
                    <a:pt x="1244" y="221"/>
                  </a:lnTo>
                  <a:lnTo>
                    <a:pt x="1245" y="220"/>
                  </a:lnTo>
                  <a:lnTo>
                    <a:pt x="1245" y="223"/>
                  </a:lnTo>
                  <a:lnTo>
                    <a:pt x="1246" y="223"/>
                  </a:lnTo>
                  <a:lnTo>
                    <a:pt x="1246" y="220"/>
                  </a:lnTo>
                  <a:lnTo>
                    <a:pt x="1248" y="221"/>
                  </a:lnTo>
                  <a:lnTo>
                    <a:pt x="1248" y="218"/>
                  </a:lnTo>
                  <a:lnTo>
                    <a:pt x="1249" y="219"/>
                  </a:lnTo>
                  <a:lnTo>
                    <a:pt x="1249" y="221"/>
                  </a:lnTo>
                  <a:lnTo>
                    <a:pt x="1250" y="225"/>
                  </a:lnTo>
                  <a:lnTo>
                    <a:pt x="1250" y="229"/>
                  </a:lnTo>
                  <a:lnTo>
                    <a:pt x="1251" y="227"/>
                  </a:lnTo>
                  <a:lnTo>
                    <a:pt x="1251" y="224"/>
                  </a:lnTo>
                  <a:lnTo>
                    <a:pt x="1252" y="229"/>
                  </a:lnTo>
                  <a:lnTo>
                    <a:pt x="1252" y="227"/>
                  </a:lnTo>
                  <a:lnTo>
                    <a:pt x="1254" y="227"/>
                  </a:lnTo>
                  <a:lnTo>
                    <a:pt x="1254" y="223"/>
                  </a:lnTo>
                  <a:lnTo>
                    <a:pt x="1255" y="219"/>
                  </a:lnTo>
                  <a:lnTo>
                    <a:pt x="1255" y="223"/>
                  </a:lnTo>
                  <a:lnTo>
                    <a:pt x="1255" y="225"/>
                  </a:lnTo>
                  <a:lnTo>
                    <a:pt x="1256" y="224"/>
                  </a:lnTo>
                  <a:lnTo>
                    <a:pt x="1256" y="223"/>
                  </a:lnTo>
                  <a:lnTo>
                    <a:pt x="1257" y="223"/>
                  </a:lnTo>
                  <a:lnTo>
                    <a:pt x="1257" y="226"/>
                  </a:lnTo>
                  <a:lnTo>
                    <a:pt x="1258" y="231"/>
                  </a:lnTo>
                  <a:lnTo>
                    <a:pt x="1258" y="229"/>
                  </a:lnTo>
                  <a:lnTo>
                    <a:pt x="1260" y="231"/>
                  </a:lnTo>
                  <a:lnTo>
                    <a:pt x="1260" y="227"/>
                  </a:lnTo>
                  <a:lnTo>
                    <a:pt x="1261" y="225"/>
                  </a:lnTo>
                  <a:lnTo>
                    <a:pt x="1261" y="223"/>
                  </a:lnTo>
                  <a:lnTo>
                    <a:pt x="1262" y="220"/>
                  </a:lnTo>
                  <a:lnTo>
                    <a:pt x="1262" y="211"/>
                  </a:lnTo>
                  <a:lnTo>
                    <a:pt x="1263" y="212"/>
                  </a:lnTo>
                  <a:lnTo>
                    <a:pt x="1263" y="214"/>
                  </a:lnTo>
                  <a:lnTo>
                    <a:pt x="1264" y="225"/>
                  </a:lnTo>
                  <a:lnTo>
                    <a:pt x="1264" y="234"/>
                  </a:lnTo>
                  <a:lnTo>
                    <a:pt x="1265" y="236"/>
                  </a:lnTo>
                  <a:lnTo>
                    <a:pt x="1265" y="227"/>
                  </a:lnTo>
                  <a:lnTo>
                    <a:pt x="1267" y="223"/>
                  </a:lnTo>
                  <a:lnTo>
                    <a:pt x="1267" y="220"/>
                  </a:lnTo>
                  <a:lnTo>
                    <a:pt x="1268" y="225"/>
                  </a:lnTo>
                  <a:lnTo>
                    <a:pt x="1268" y="229"/>
                  </a:lnTo>
                  <a:lnTo>
                    <a:pt x="1268" y="230"/>
                  </a:lnTo>
                  <a:lnTo>
                    <a:pt x="1269" y="225"/>
                  </a:lnTo>
                  <a:lnTo>
                    <a:pt x="1269" y="221"/>
                  </a:lnTo>
                  <a:lnTo>
                    <a:pt x="1270" y="221"/>
                  </a:lnTo>
                  <a:lnTo>
                    <a:pt x="1270" y="224"/>
                  </a:lnTo>
                  <a:lnTo>
                    <a:pt x="1271" y="223"/>
                  </a:lnTo>
                  <a:lnTo>
                    <a:pt x="1271" y="226"/>
                  </a:lnTo>
                  <a:lnTo>
                    <a:pt x="1273" y="226"/>
                  </a:lnTo>
                  <a:lnTo>
                    <a:pt x="1273" y="221"/>
                  </a:lnTo>
                  <a:lnTo>
                    <a:pt x="1274" y="225"/>
                  </a:lnTo>
                  <a:lnTo>
                    <a:pt x="1274" y="227"/>
                  </a:lnTo>
                  <a:lnTo>
                    <a:pt x="1275" y="230"/>
                  </a:lnTo>
                  <a:lnTo>
                    <a:pt x="1275" y="231"/>
                  </a:lnTo>
                  <a:lnTo>
                    <a:pt x="1276" y="225"/>
                  </a:lnTo>
                  <a:lnTo>
                    <a:pt x="1276" y="220"/>
                  </a:lnTo>
                  <a:lnTo>
                    <a:pt x="1277" y="221"/>
                  </a:lnTo>
                  <a:lnTo>
                    <a:pt x="1277" y="225"/>
                  </a:lnTo>
                  <a:lnTo>
                    <a:pt x="1278" y="231"/>
                  </a:lnTo>
                  <a:lnTo>
                    <a:pt x="1278" y="230"/>
                  </a:lnTo>
                  <a:lnTo>
                    <a:pt x="1280" y="230"/>
                  </a:lnTo>
                  <a:lnTo>
                    <a:pt x="1280" y="227"/>
                  </a:lnTo>
                  <a:lnTo>
                    <a:pt x="1281" y="224"/>
                  </a:lnTo>
                  <a:lnTo>
                    <a:pt x="1281" y="225"/>
                  </a:lnTo>
                  <a:lnTo>
                    <a:pt x="1281" y="210"/>
                  </a:lnTo>
                  <a:lnTo>
                    <a:pt x="1282" y="208"/>
                  </a:lnTo>
                  <a:lnTo>
                    <a:pt x="1282" y="207"/>
                  </a:lnTo>
                  <a:lnTo>
                    <a:pt x="1283" y="210"/>
                  </a:lnTo>
                  <a:lnTo>
                    <a:pt x="1283" y="218"/>
                  </a:lnTo>
                  <a:lnTo>
                    <a:pt x="1284" y="227"/>
                  </a:lnTo>
                  <a:lnTo>
                    <a:pt x="1284" y="226"/>
                  </a:lnTo>
                  <a:lnTo>
                    <a:pt x="1286" y="225"/>
                  </a:lnTo>
                  <a:lnTo>
                    <a:pt x="1286" y="220"/>
                  </a:lnTo>
                  <a:lnTo>
                    <a:pt x="1287" y="223"/>
                  </a:lnTo>
                  <a:lnTo>
                    <a:pt x="1287" y="223"/>
                  </a:lnTo>
                  <a:lnTo>
                    <a:pt x="1288" y="227"/>
                  </a:lnTo>
                  <a:lnTo>
                    <a:pt x="1288" y="226"/>
                  </a:lnTo>
                  <a:lnTo>
                    <a:pt x="1289" y="224"/>
                  </a:lnTo>
                  <a:lnTo>
                    <a:pt x="1289" y="219"/>
                  </a:lnTo>
                  <a:lnTo>
                    <a:pt x="1290" y="218"/>
                  </a:lnTo>
                  <a:lnTo>
                    <a:pt x="1290" y="220"/>
                  </a:lnTo>
                  <a:lnTo>
                    <a:pt x="1291" y="220"/>
                  </a:lnTo>
                  <a:lnTo>
                    <a:pt x="1291" y="227"/>
                  </a:lnTo>
                  <a:lnTo>
                    <a:pt x="1293" y="231"/>
                  </a:lnTo>
                  <a:lnTo>
                    <a:pt x="1293" y="233"/>
                  </a:lnTo>
                  <a:lnTo>
                    <a:pt x="1294" y="231"/>
                  </a:lnTo>
                  <a:lnTo>
                    <a:pt x="1294" y="227"/>
                  </a:lnTo>
                  <a:lnTo>
                    <a:pt x="1295" y="229"/>
                  </a:lnTo>
                  <a:lnTo>
                    <a:pt x="1295" y="234"/>
                  </a:lnTo>
                  <a:lnTo>
                    <a:pt x="1295" y="234"/>
                  </a:lnTo>
                  <a:lnTo>
                    <a:pt x="1296" y="236"/>
                  </a:lnTo>
                  <a:lnTo>
                    <a:pt x="1296" y="231"/>
                  </a:lnTo>
                  <a:lnTo>
                    <a:pt x="1297" y="230"/>
                  </a:lnTo>
                  <a:lnTo>
                    <a:pt x="1297" y="227"/>
                  </a:lnTo>
                  <a:lnTo>
                    <a:pt x="1299" y="221"/>
                  </a:lnTo>
                  <a:lnTo>
                    <a:pt x="1299" y="219"/>
                  </a:lnTo>
                  <a:lnTo>
                    <a:pt x="1300" y="216"/>
                  </a:lnTo>
                  <a:lnTo>
                    <a:pt x="1300" y="216"/>
                  </a:lnTo>
                  <a:lnTo>
                    <a:pt x="1301" y="216"/>
                  </a:lnTo>
                  <a:lnTo>
                    <a:pt x="1301" y="218"/>
                  </a:lnTo>
                  <a:lnTo>
                    <a:pt x="1302" y="223"/>
                  </a:lnTo>
                  <a:lnTo>
                    <a:pt x="1302" y="224"/>
                  </a:lnTo>
                  <a:lnTo>
                    <a:pt x="1303" y="230"/>
                  </a:lnTo>
                  <a:lnTo>
                    <a:pt x="1303" y="229"/>
                  </a:lnTo>
                  <a:lnTo>
                    <a:pt x="1304" y="221"/>
                  </a:lnTo>
                  <a:lnTo>
                    <a:pt x="1304" y="220"/>
                  </a:lnTo>
                  <a:lnTo>
                    <a:pt x="1306" y="224"/>
                  </a:lnTo>
                  <a:lnTo>
                    <a:pt x="1306" y="232"/>
                  </a:lnTo>
                  <a:lnTo>
                    <a:pt x="1307" y="232"/>
                  </a:lnTo>
                  <a:lnTo>
                    <a:pt x="1307" y="220"/>
                  </a:lnTo>
                  <a:lnTo>
                    <a:pt x="1308" y="207"/>
                  </a:lnTo>
                  <a:lnTo>
                    <a:pt x="1308" y="205"/>
                  </a:lnTo>
                  <a:lnTo>
                    <a:pt x="1309" y="212"/>
                  </a:lnTo>
                  <a:lnTo>
                    <a:pt x="1309" y="220"/>
                  </a:lnTo>
                  <a:lnTo>
                    <a:pt x="1310" y="221"/>
                  </a:lnTo>
                  <a:lnTo>
                    <a:pt x="1310" y="220"/>
                  </a:lnTo>
                  <a:lnTo>
                    <a:pt x="1310" y="226"/>
                  </a:lnTo>
                  <a:lnTo>
                    <a:pt x="1312" y="227"/>
                  </a:lnTo>
                  <a:lnTo>
                    <a:pt x="1312" y="230"/>
                  </a:lnTo>
                  <a:lnTo>
                    <a:pt x="1313" y="230"/>
                  </a:lnTo>
                  <a:lnTo>
                    <a:pt x="1313" y="226"/>
                  </a:lnTo>
                  <a:lnTo>
                    <a:pt x="1314" y="226"/>
                  </a:lnTo>
                  <a:lnTo>
                    <a:pt x="1314" y="230"/>
                  </a:lnTo>
                  <a:lnTo>
                    <a:pt x="1315" y="230"/>
                  </a:lnTo>
                  <a:lnTo>
                    <a:pt x="1315" y="229"/>
                  </a:lnTo>
                  <a:lnTo>
                    <a:pt x="1316" y="227"/>
                  </a:lnTo>
                  <a:lnTo>
                    <a:pt x="1316" y="216"/>
                  </a:lnTo>
                  <a:lnTo>
                    <a:pt x="1317" y="212"/>
                  </a:lnTo>
                  <a:lnTo>
                    <a:pt x="1317" y="205"/>
                  </a:lnTo>
                  <a:lnTo>
                    <a:pt x="1319" y="201"/>
                  </a:lnTo>
                  <a:lnTo>
                    <a:pt x="1319" y="194"/>
                  </a:lnTo>
                  <a:lnTo>
                    <a:pt x="1320" y="192"/>
                  </a:lnTo>
                  <a:lnTo>
                    <a:pt x="1320" y="193"/>
                  </a:lnTo>
                  <a:lnTo>
                    <a:pt x="1321" y="195"/>
                  </a:lnTo>
                  <a:lnTo>
                    <a:pt x="1321" y="197"/>
                  </a:lnTo>
                  <a:lnTo>
                    <a:pt x="1322" y="203"/>
                  </a:lnTo>
                  <a:lnTo>
                    <a:pt x="1322" y="201"/>
                  </a:lnTo>
                  <a:lnTo>
                    <a:pt x="1323" y="198"/>
                  </a:lnTo>
                  <a:lnTo>
                    <a:pt x="1323" y="200"/>
                  </a:lnTo>
                  <a:lnTo>
                    <a:pt x="1325" y="198"/>
                  </a:lnTo>
                  <a:lnTo>
                    <a:pt x="1325" y="201"/>
                  </a:lnTo>
                  <a:lnTo>
                    <a:pt x="1326" y="205"/>
                  </a:lnTo>
                  <a:lnTo>
                    <a:pt x="1326" y="205"/>
                  </a:lnTo>
                  <a:lnTo>
                    <a:pt x="1327" y="204"/>
                  </a:lnTo>
                  <a:lnTo>
                    <a:pt x="1327" y="207"/>
                  </a:lnTo>
                  <a:lnTo>
                    <a:pt x="1327" y="214"/>
                  </a:lnTo>
                  <a:lnTo>
                    <a:pt x="1328" y="217"/>
                  </a:lnTo>
                  <a:lnTo>
                    <a:pt x="1328" y="218"/>
                  </a:lnTo>
                  <a:lnTo>
                    <a:pt x="1329" y="216"/>
                  </a:lnTo>
                  <a:lnTo>
                    <a:pt x="1329" y="213"/>
                  </a:lnTo>
                  <a:lnTo>
                    <a:pt x="1330" y="212"/>
                  </a:lnTo>
                  <a:lnTo>
                    <a:pt x="1330" y="212"/>
                  </a:lnTo>
                  <a:lnTo>
                    <a:pt x="1332" y="212"/>
                  </a:lnTo>
                  <a:lnTo>
                    <a:pt x="1332" y="218"/>
                  </a:lnTo>
                  <a:lnTo>
                    <a:pt x="1333" y="220"/>
                  </a:lnTo>
                  <a:lnTo>
                    <a:pt x="1333" y="218"/>
                  </a:lnTo>
                  <a:lnTo>
                    <a:pt x="1334" y="214"/>
                  </a:lnTo>
                  <a:lnTo>
                    <a:pt x="1334" y="216"/>
                  </a:lnTo>
                  <a:lnTo>
                    <a:pt x="1335" y="218"/>
                  </a:lnTo>
                  <a:lnTo>
                    <a:pt x="1335" y="221"/>
                  </a:lnTo>
                  <a:lnTo>
                    <a:pt x="1336" y="219"/>
                  </a:lnTo>
                  <a:lnTo>
                    <a:pt x="1336" y="214"/>
                  </a:lnTo>
                  <a:lnTo>
                    <a:pt x="1338" y="213"/>
                  </a:lnTo>
                  <a:lnTo>
                    <a:pt x="1338" y="216"/>
                  </a:lnTo>
                  <a:lnTo>
                    <a:pt x="1339" y="217"/>
                  </a:lnTo>
                  <a:lnTo>
                    <a:pt x="1339" y="212"/>
                  </a:lnTo>
                  <a:lnTo>
                    <a:pt x="1340" y="207"/>
                  </a:lnTo>
                  <a:lnTo>
                    <a:pt x="1340" y="205"/>
                  </a:lnTo>
                  <a:lnTo>
                    <a:pt x="1341" y="204"/>
                  </a:lnTo>
                  <a:lnTo>
                    <a:pt x="1341" y="208"/>
                  </a:lnTo>
                  <a:lnTo>
                    <a:pt x="1342" y="220"/>
                  </a:lnTo>
                  <a:lnTo>
                    <a:pt x="1342" y="221"/>
                  </a:lnTo>
                  <a:lnTo>
                    <a:pt x="1343" y="220"/>
                  </a:lnTo>
                  <a:lnTo>
                    <a:pt x="1343" y="218"/>
                  </a:lnTo>
                  <a:lnTo>
                    <a:pt x="1343" y="216"/>
                  </a:lnTo>
                  <a:lnTo>
                    <a:pt x="1345" y="216"/>
                  </a:lnTo>
                  <a:lnTo>
                    <a:pt x="1345" y="218"/>
                  </a:lnTo>
                  <a:lnTo>
                    <a:pt x="1346" y="213"/>
                  </a:lnTo>
                  <a:lnTo>
                    <a:pt x="1346" y="213"/>
                  </a:lnTo>
                  <a:lnTo>
                    <a:pt x="1347" y="217"/>
                  </a:lnTo>
                  <a:lnTo>
                    <a:pt x="1347" y="219"/>
                  </a:lnTo>
                  <a:lnTo>
                    <a:pt x="1348" y="218"/>
                  </a:lnTo>
                  <a:lnTo>
                    <a:pt x="1348" y="211"/>
                  </a:lnTo>
                  <a:lnTo>
                    <a:pt x="1349" y="207"/>
                  </a:lnTo>
                  <a:lnTo>
                    <a:pt x="1349" y="210"/>
                  </a:lnTo>
                  <a:lnTo>
                    <a:pt x="1351" y="217"/>
                  </a:lnTo>
                  <a:lnTo>
                    <a:pt x="1351" y="221"/>
                  </a:lnTo>
                  <a:lnTo>
                    <a:pt x="1352" y="220"/>
                  </a:lnTo>
                  <a:lnTo>
                    <a:pt x="1352" y="214"/>
                  </a:lnTo>
                  <a:lnTo>
                    <a:pt x="1353" y="216"/>
                  </a:lnTo>
                  <a:lnTo>
                    <a:pt x="1353" y="217"/>
                  </a:lnTo>
                  <a:lnTo>
                    <a:pt x="1354" y="219"/>
                  </a:lnTo>
                  <a:lnTo>
                    <a:pt x="1354" y="219"/>
                  </a:lnTo>
                  <a:lnTo>
                    <a:pt x="1355" y="223"/>
                  </a:lnTo>
                  <a:lnTo>
                    <a:pt x="1355" y="219"/>
                  </a:lnTo>
                  <a:lnTo>
                    <a:pt x="1356" y="225"/>
                  </a:lnTo>
                  <a:lnTo>
                    <a:pt x="1356" y="225"/>
                  </a:lnTo>
                  <a:lnTo>
                    <a:pt x="1358" y="229"/>
                  </a:lnTo>
                  <a:lnTo>
                    <a:pt x="1358" y="223"/>
                  </a:lnTo>
                  <a:lnTo>
                    <a:pt x="1359" y="219"/>
                  </a:lnTo>
                  <a:lnTo>
                    <a:pt x="1359" y="216"/>
                  </a:lnTo>
                  <a:lnTo>
                    <a:pt x="1360" y="218"/>
                  </a:lnTo>
                  <a:lnTo>
                    <a:pt x="1360" y="217"/>
                  </a:lnTo>
                  <a:lnTo>
                    <a:pt x="1361" y="218"/>
                  </a:lnTo>
                  <a:lnTo>
                    <a:pt x="1361" y="212"/>
                  </a:lnTo>
                  <a:lnTo>
                    <a:pt x="1361" y="210"/>
                  </a:lnTo>
                  <a:lnTo>
                    <a:pt x="1362" y="217"/>
                  </a:lnTo>
                  <a:lnTo>
                    <a:pt x="1362" y="218"/>
                  </a:lnTo>
                  <a:lnTo>
                    <a:pt x="1364" y="218"/>
                  </a:lnTo>
                  <a:lnTo>
                    <a:pt x="1364" y="218"/>
                  </a:lnTo>
                  <a:lnTo>
                    <a:pt x="1365" y="214"/>
                  </a:lnTo>
                  <a:lnTo>
                    <a:pt x="1365" y="216"/>
                  </a:lnTo>
                  <a:lnTo>
                    <a:pt x="1366" y="214"/>
                  </a:lnTo>
                  <a:lnTo>
                    <a:pt x="1366" y="216"/>
                  </a:lnTo>
                  <a:lnTo>
                    <a:pt x="1367" y="206"/>
                  </a:lnTo>
                  <a:lnTo>
                    <a:pt x="1367" y="203"/>
                  </a:lnTo>
                  <a:lnTo>
                    <a:pt x="1368" y="195"/>
                  </a:lnTo>
                  <a:lnTo>
                    <a:pt x="1368" y="198"/>
                  </a:lnTo>
                  <a:lnTo>
                    <a:pt x="1370" y="203"/>
                  </a:lnTo>
                  <a:lnTo>
                    <a:pt x="1370" y="208"/>
                  </a:lnTo>
                  <a:lnTo>
                    <a:pt x="1371" y="208"/>
                  </a:lnTo>
                  <a:lnTo>
                    <a:pt x="1371" y="208"/>
                  </a:lnTo>
                  <a:lnTo>
                    <a:pt x="1372" y="205"/>
                  </a:lnTo>
                  <a:lnTo>
                    <a:pt x="1372" y="205"/>
                  </a:lnTo>
                  <a:lnTo>
                    <a:pt x="1373" y="203"/>
                  </a:lnTo>
                  <a:lnTo>
                    <a:pt x="1373" y="195"/>
                  </a:lnTo>
                  <a:lnTo>
                    <a:pt x="1374" y="194"/>
                  </a:lnTo>
                  <a:lnTo>
                    <a:pt x="1374" y="189"/>
                  </a:lnTo>
                  <a:lnTo>
                    <a:pt x="1375" y="185"/>
                  </a:lnTo>
                  <a:lnTo>
                    <a:pt x="1375" y="184"/>
                  </a:lnTo>
                  <a:lnTo>
                    <a:pt x="1377" y="178"/>
                  </a:lnTo>
                  <a:lnTo>
                    <a:pt x="1377" y="172"/>
                  </a:lnTo>
                  <a:lnTo>
                    <a:pt x="1378" y="176"/>
                  </a:lnTo>
                  <a:lnTo>
                    <a:pt x="1378" y="176"/>
                  </a:lnTo>
                  <a:lnTo>
                    <a:pt x="1379" y="174"/>
                  </a:lnTo>
                  <a:lnTo>
                    <a:pt x="1379" y="182"/>
                  </a:lnTo>
                  <a:lnTo>
                    <a:pt x="1380" y="187"/>
                  </a:lnTo>
                  <a:lnTo>
                    <a:pt x="1380" y="187"/>
                  </a:lnTo>
                  <a:lnTo>
                    <a:pt x="1381" y="192"/>
                  </a:lnTo>
                  <a:lnTo>
                    <a:pt x="1381" y="189"/>
                  </a:lnTo>
                  <a:lnTo>
                    <a:pt x="1381" y="193"/>
                  </a:lnTo>
                  <a:lnTo>
                    <a:pt x="1383" y="197"/>
                  </a:lnTo>
                  <a:lnTo>
                    <a:pt x="1383" y="194"/>
                  </a:lnTo>
                  <a:lnTo>
                    <a:pt x="1384" y="193"/>
                  </a:lnTo>
                  <a:lnTo>
                    <a:pt x="1384" y="191"/>
                  </a:lnTo>
                  <a:lnTo>
                    <a:pt x="1385" y="192"/>
                  </a:lnTo>
                  <a:lnTo>
                    <a:pt x="1385" y="200"/>
                  </a:lnTo>
                  <a:lnTo>
                    <a:pt x="1386" y="206"/>
                  </a:lnTo>
                  <a:lnTo>
                    <a:pt x="1386" y="212"/>
                  </a:lnTo>
                  <a:lnTo>
                    <a:pt x="1387" y="214"/>
                  </a:lnTo>
                  <a:lnTo>
                    <a:pt x="1387" y="212"/>
                  </a:lnTo>
                  <a:lnTo>
                    <a:pt x="1388" y="211"/>
                  </a:lnTo>
                  <a:lnTo>
                    <a:pt x="1388" y="214"/>
                  </a:lnTo>
                  <a:lnTo>
                    <a:pt x="1390" y="224"/>
                  </a:lnTo>
                  <a:lnTo>
                    <a:pt x="1390" y="224"/>
                  </a:lnTo>
                  <a:lnTo>
                    <a:pt x="1391" y="217"/>
                  </a:lnTo>
                  <a:lnTo>
                    <a:pt x="1391" y="210"/>
                  </a:lnTo>
                  <a:lnTo>
                    <a:pt x="1392" y="204"/>
                  </a:lnTo>
                  <a:lnTo>
                    <a:pt x="1392" y="205"/>
                  </a:lnTo>
                  <a:lnTo>
                    <a:pt x="1393" y="212"/>
                  </a:lnTo>
                  <a:lnTo>
                    <a:pt x="1393" y="210"/>
                  </a:lnTo>
                  <a:lnTo>
                    <a:pt x="1394" y="211"/>
                  </a:lnTo>
                  <a:lnTo>
                    <a:pt x="1394" y="214"/>
                  </a:lnTo>
                  <a:lnTo>
                    <a:pt x="1396" y="214"/>
                  </a:lnTo>
                  <a:lnTo>
                    <a:pt x="1396" y="214"/>
                  </a:lnTo>
                  <a:lnTo>
                    <a:pt x="1397" y="217"/>
                  </a:lnTo>
                  <a:lnTo>
                    <a:pt x="1397" y="216"/>
                  </a:lnTo>
                  <a:lnTo>
                    <a:pt x="1398" y="216"/>
                  </a:lnTo>
                  <a:lnTo>
                    <a:pt x="1398" y="212"/>
                  </a:lnTo>
                  <a:lnTo>
                    <a:pt x="1399" y="208"/>
                  </a:lnTo>
                  <a:lnTo>
                    <a:pt x="1399" y="207"/>
                  </a:lnTo>
                  <a:lnTo>
                    <a:pt x="1400" y="211"/>
                  </a:lnTo>
                  <a:lnTo>
                    <a:pt x="1400" y="217"/>
                  </a:lnTo>
                  <a:lnTo>
                    <a:pt x="1401" y="219"/>
                  </a:lnTo>
                  <a:lnTo>
                    <a:pt x="1401" y="219"/>
                  </a:lnTo>
                  <a:lnTo>
                    <a:pt x="1403" y="223"/>
                  </a:lnTo>
                  <a:lnTo>
                    <a:pt x="1403" y="220"/>
                  </a:lnTo>
                  <a:lnTo>
                    <a:pt x="1403" y="216"/>
                  </a:lnTo>
                  <a:lnTo>
                    <a:pt x="1404" y="213"/>
                  </a:lnTo>
                  <a:lnTo>
                    <a:pt x="1404" y="211"/>
                  </a:lnTo>
                  <a:lnTo>
                    <a:pt x="1405" y="214"/>
                  </a:lnTo>
                  <a:lnTo>
                    <a:pt x="1405" y="214"/>
                  </a:lnTo>
                  <a:lnTo>
                    <a:pt x="1406" y="219"/>
                  </a:lnTo>
                  <a:lnTo>
                    <a:pt x="1406" y="219"/>
                  </a:lnTo>
                  <a:lnTo>
                    <a:pt x="1407" y="220"/>
                  </a:lnTo>
                  <a:lnTo>
                    <a:pt x="1407" y="224"/>
                  </a:lnTo>
                  <a:lnTo>
                    <a:pt x="1409" y="225"/>
                  </a:lnTo>
                  <a:lnTo>
                    <a:pt x="1409" y="220"/>
                  </a:lnTo>
                  <a:lnTo>
                    <a:pt x="1410" y="216"/>
                  </a:lnTo>
                  <a:lnTo>
                    <a:pt x="1410" y="214"/>
                  </a:lnTo>
                  <a:lnTo>
                    <a:pt x="1411" y="216"/>
                  </a:lnTo>
                  <a:lnTo>
                    <a:pt x="1411" y="219"/>
                  </a:lnTo>
                  <a:lnTo>
                    <a:pt x="1412" y="220"/>
                  </a:lnTo>
                  <a:lnTo>
                    <a:pt x="1412" y="216"/>
                  </a:lnTo>
                  <a:lnTo>
                    <a:pt x="1413" y="212"/>
                  </a:lnTo>
                  <a:lnTo>
                    <a:pt x="1413" y="213"/>
                  </a:lnTo>
                  <a:lnTo>
                    <a:pt x="1414" y="213"/>
                  </a:lnTo>
                  <a:lnTo>
                    <a:pt x="1414" y="212"/>
                  </a:lnTo>
                  <a:lnTo>
                    <a:pt x="1416" y="213"/>
                  </a:lnTo>
                  <a:lnTo>
                    <a:pt x="1416" y="216"/>
                  </a:lnTo>
                  <a:lnTo>
                    <a:pt x="1417" y="213"/>
                  </a:lnTo>
                  <a:lnTo>
                    <a:pt x="1417" y="214"/>
                  </a:lnTo>
                  <a:lnTo>
                    <a:pt x="1418" y="214"/>
                  </a:lnTo>
                  <a:lnTo>
                    <a:pt x="1418" y="211"/>
                  </a:lnTo>
                  <a:lnTo>
                    <a:pt x="1419" y="218"/>
                  </a:lnTo>
                  <a:lnTo>
                    <a:pt x="1419" y="224"/>
                  </a:lnTo>
                  <a:lnTo>
                    <a:pt x="1420" y="220"/>
                  </a:lnTo>
                  <a:lnTo>
                    <a:pt x="1420" y="223"/>
                  </a:lnTo>
                  <a:lnTo>
                    <a:pt x="1422" y="217"/>
                  </a:lnTo>
                  <a:lnTo>
                    <a:pt x="1422" y="216"/>
                  </a:lnTo>
                  <a:lnTo>
                    <a:pt x="1423" y="216"/>
                  </a:lnTo>
                  <a:lnTo>
                    <a:pt x="1423" y="217"/>
                  </a:lnTo>
                  <a:lnTo>
                    <a:pt x="1424" y="218"/>
                  </a:lnTo>
                  <a:lnTo>
                    <a:pt x="1424" y="220"/>
                  </a:lnTo>
                  <a:lnTo>
                    <a:pt x="1425" y="223"/>
                  </a:lnTo>
                  <a:lnTo>
                    <a:pt x="1425" y="220"/>
                  </a:lnTo>
                  <a:lnTo>
                    <a:pt x="1426" y="214"/>
                  </a:lnTo>
                  <a:lnTo>
                    <a:pt x="1426" y="214"/>
                  </a:lnTo>
                  <a:lnTo>
                    <a:pt x="1427" y="214"/>
                  </a:lnTo>
                  <a:lnTo>
                    <a:pt x="1427" y="213"/>
                  </a:lnTo>
                  <a:lnTo>
                    <a:pt x="1427" y="211"/>
                  </a:lnTo>
                  <a:lnTo>
                    <a:pt x="1429" y="217"/>
                  </a:lnTo>
                  <a:lnTo>
                    <a:pt x="1429" y="218"/>
                  </a:lnTo>
                  <a:lnTo>
                    <a:pt x="1430" y="224"/>
                  </a:lnTo>
                  <a:lnTo>
                    <a:pt x="1430" y="231"/>
                  </a:lnTo>
                  <a:lnTo>
                    <a:pt x="1431" y="224"/>
                  </a:lnTo>
                  <a:lnTo>
                    <a:pt x="1431" y="220"/>
                  </a:lnTo>
                  <a:lnTo>
                    <a:pt x="1432" y="219"/>
                  </a:lnTo>
                  <a:lnTo>
                    <a:pt x="1432" y="217"/>
                  </a:lnTo>
                  <a:lnTo>
                    <a:pt x="1433" y="223"/>
                  </a:lnTo>
                  <a:lnTo>
                    <a:pt x="1433" y="225"/>
                  </a:lnTo>
                  <a:lnTo>
                    <a:pt x="1435" y="223"/>
                  </a:lnTo>
                  <a:lnTo>
                    <a:pt x="1435" y="216"/>
                  </a:lnTo>
                  <a:lnTo>
                    <a:pt x="1436" y="218"/>
                  </a:lnTo>
                  <a:lnTo>
                    <a:pt x="1436" y="216"/>
                  </a:lnTo>
                  <a:lnTo>
                    <a:pt x="1437" y="224"/>
                  </a:lnTo>
                  <a:lnTo>
                    <a:pt x="1437" y="223"/>
                  </a:lnTo>
                  <a:lnTo>
                    <a:pt x="1438" y="220"/>
                  </a:lnTo>
                  <a:lnTo>
                    <a:pt x="1438" y="219"/>
                  </a:lnTo>
                  <a:lnTo>
                    <a:pt x="1439" y="224"/>
                  </a:lnTo>
                  <a:lnTo>
                    <a:pt x="1439" y="226"/>
                  </a:lnTo>
                  <a:lnTo>
                    <a:pt x="1440" y="223"/>
                  </a:lnTo>
                  <a:lnTo>
                    <a:pt x="1440" y="213"/>
                  </a:lnTo>
                  <a:lnTo>
                    <a:pt x="1442" y="207"/>
                  </a:lnTo>
                  <a:lnTo>
                    <a:pt x="1442" y="207"/>
                  </a:lnTo>
                  <a:lnTo>
                    <a:pt x="1443" y="212"/>
                  </a:lnTo>
                  <a:lnTo>
                    <a:pt x="1443" y="213"/>
                  </a:lnTo>
                  <a:lnTo>
                    <a:pt x="1444" y="216"/>
                  </a:lnTo>
                  <a:lnTo>
                    <a:pt x="1444" y="217"/>
                  </a:lnTo>
                  <a:lnTo>
                    <a:pt x="1445" y="219"/>
                  </a:lnTo>
                  <a:lnTo>
                    <a:pt x="1445" y="224"/>
                  </a:lnTo>
                  <a:lnTo>
                    <a:pt x="1446" y="229"/>
                  </a:lnTo>
                  <a:lnTo>
                    <a:pt x="1446" y="229"/>
                  </a:lnTo>
                  <a:lnTo>
                    <a:pt x="1448" y="225"/>
                  </a:lnTo>
                  <a:lnTo>
                    <a:pt x="1448" y="219"/>
                  </a:lnTo>
                  <a:lnTo>
                    <a:pt x="1449" y="218"/>
                  </a:lnTo>
                  <a:lnTo>
                    <a:pt x="1449" y="218"/>
                  </a:lnTo>
                  <a:lnTo>
                    <a:pt x="1450" y="225"/>
                  </a:lnTo>
                  <a:lnTo>
                    <a:pt x="1450" y="229"/>
                  </a:lnTo>
                  <a:lnTo>
                    <a:pt x="1451" y="223"/>
                  </a:lnTo>
                  <a:lnTo>
                    <a:pt x="1451" y="217"/>
                  </a:lnTo>
                  <a:lnTo>
                    <a:pt x="1452" y="217"/>
                  </a:lnTo>
                  <a:lnTo>
                    <a:pt x="1452" y="216"/>
                  </a:lnTo>
                  <a:lnTo>
                    <a:pt x="1453" y="217"/>
                  </a:lnTo>
                  <a:lnTo>
                    <a:pt x="1453" y="220"/>
                  </a:lnTo>
                  <a:lnTo>
                    <a:pt x="1455" y="219"/>
                  </a:lnTo>
                  <a:lnTo>
                    <a:pt x="1455" y="220"/>
                  </a:lnTo>
                  <a:lnTo>
                    <a:pt x="1456" y="223"/>
                  </a:lnTo>
                  <a:lnTo>
                    <a:pt x="1456" y="223"/>
                  </a:lnTo>
                  <a:lnTo>
                    <a:pt x="1457" y="219"/>
                  </a:lnTo>
                  <a:lnTo>
                    <a:pt x="1457" y="217"/>
                  </a:lnTo>
                  <a:lnTo>
                    <a:pt x="1457" y="213"/>
                  </a:lnTo>
                  <a:lnTo>
                    <a:pt x="1458" y="217"/>
                  </a:lnTo>
                  <a:lnTo>
                    <a:pt x="1458" y="220"/>
                  </a:lnTo>
                  <a:lnTo>
                    <a:pt x="1459" y="218"/>
                  </a:lnTo>
                  <a:lnTo>
                    <a:pt x="1459" y="218"/>
                  </a:lnTo>
                  <a:lnTo>
                    <a:pt x="1461" y="217"/>
                  </a:lnTo>
                  <a:lnTo>
                    <a:pt x="1461" y="217"/>
                  </a:lnTo>
                  <a:lnTo>
                    <a:pt x="1462" y="220"/>
                  </a:lnTo>
                  <a:lnTo>
                    <a:pt x="1462" y="224"/>
                  </a:lnTo>
                  <a:lnTo>
                    <a:pt x="1463" y="225"/>
                  </a:lnTo>
                  <a:lnTo>
                    <a:pt x="1463" y="227"/>
                  </a:lnTo>
                  <a:lnTo>
                    <a:pt x="1464" y="221"/>
                  </a:lnTo>
                  <a:lnTo>
                    <a:pt x="1464" y="218"/>
                  </a:lnTo>
                  <a:lnTo>
                    <a:pt x="1465" y="213"/>
                  </a:lnTo>
                  <a:lnTo>
                    <a:pt x="1465" y="217"/>
                  </a:lnTo>
                  <a:lnTo>
                    <a:pt x="1467" y="220"/>
                  </a:lnTo>
                  <a:lnTo>
                    <a:pt x="1467" y="229"/>
                  </a:lnTo>
                  <a:lnTo>
                    <a:pt x="1468" y="232"/>
                  </a:lnTo>
                  <a:lnTo>
                    <a:pt x="1468" y="227"/>
                  </a:lnTo>
                  <a:lnTo>
                    <a:pt x="1469" y="223"/>
                  </a:lnTo>
                  <a:lnTo>
                    <a:pt x="1469" y="225"/>
                  </a:lnTo>
                  <a:lnTo>
                    <a:pt x="1470" y="226"/>
                  </a:lnTo>
                  <a:lnTo>
                    <a:pt x="1470" y="229"/>
                  </a:lnTo>
                  <a:lnTo>
                    <a:pt x="1471" y="227"/>
                  </a:lnTo>
                  <a:lnTo>
                    <a:pt x="1471" y="225"/>
                  </a:lnTo>
                  <a:lnTo>
                    <a:pt x="1472" y="225"/>
                  </a:lnTo>
                  <a:lnTo>
                    <a:pt x="1472" y="229"/>
                  </a:lnTo>
                  <a:lnTo>
                    <a:pt x="1474" y="230"/>
                  </a:lnTo>
                  <a:lnTo>
                    <a:pt x="1474" y="225"/>
                  </a:lnTo>
                  <a:lnTo>
                    <a:pt x="1475" y="224"/>
                  </a:lnTo>
                  <a:lnTo>
                    <a:pt x="1475" y="224"/>
                  </a:lnTo>
                  <a:lnTo>
                    <a:pt x="1476" y="225"/>
                  </a:lnTo>
                  <a:lnTo>
                    <a:pt x="1476" y="227"/>
                  </a:lnTo>
                  <a:lnTo>
                    <a:pt x="1477" y="224"/>
                  </a:lnTo>
                  <a:lnTo>
                    <a:pt x="1477" y="220"/>
                  </a:lnTo>
                  <a:lnTo>
                    <a:pt x="1478" y="223"/>
                  </a:lnTo>
                  <a:lnTo>
                    <a:pt x="1478" y="227"/>
                  </a:lnTo>
                  <a:lnTo>
                    <a:pt x="1480" y="230"/>
                  </a:lnTo>
                  <a:lnTo>
                    <a:pt x="1480" y="225"/>
                  </a:lnTo>
                  <a:lnTo>
                    <a:pt x="1481" y="218"/>
                  </a:lnTo>
                  <a:lnTo>
                    <a:pt x="1481" y="218"/>
                  </a:lnTo>
                  <a:lnTo>
                    <a:pt x="1482" y="217"/>
                  </a:lnTo>
                  <a:lnTo>
                    <a:pt x="1482" y="221"/>
                  </a:lnTo>
                  <a:lnTo>
                    <a:pt x="1483" y="224"/>
                  </a:lnTo>
                  <a:lnTo>
                    <a:pt x="1483" y="221"/>
                  </a:lnTo>
                  <a:lnTo>
                    <a:pt x="1484" y="217"/>
                  </a:lnTo>
                  <a:lnTo>
                    <a:pt x="1484" y="212"/>
                  </a:lnTo>
                  <a:lnTo>
                    <a:pt x="1485" y="212"/>
                  </a:lnTo>
                  <a:lnTo>
                    <a:pt x="1485" y="221"/>
                  </a:lnTo>
                  <a:lnTo>
                    <a:pt x="1487" y="223"/>
                  </a:lnTo>
                  <a:lnTo>
                    <a:pt x="1487" y="227"/>
                  </a:lnTo>
                  <a:lnTo>
                    <a:pt x="1488" y="221"/>
                  </a:lnTo>
                  <a:lnTo>
                    <a:pt x="1488" y="220"/>
                  </a:lnTo>
                  <a:lnTo>
                    <a:pt x="1489" y="218"/>
                  </a:lnTo>
                  <a:lnTo>
                    <a:pt x="1489" y="216"/>
                  </a:lnTo>
                  <a:lnTo>
                    <a:pt x="1490" y="219"/>
                  </a:lnTo>
                  <a:lnTo>
                    <a:pt x="1490" y="216"/>
                  </a:lnTo>
                  <a:lnTo>
                    <a:pt x="1491" y="213"/>
                  </a:lnTo>
                  <a:lnTo>
                    <a:pt x="1491" y="218"/>
                  </a:lnTo>
                  <a:lnTo>
                    <a:pt x="1493" y="218"/>
                  </a:lnTo>
                  <a:lnTo>
                    <a:pt x="1493" y="221"/>
                  </a:lnTo>
                  <a:lnTo>
                    <a:pt x="1494" y="231"/>
                  </a:lnTo>
                  <a:lnTo>
                    <a:pt x="1494" y="224"/>
                  </a:lnTo>
                  <a:lnTo>
                    <a:pt x="1495" y="223"/>
                  </a:lnTo>
                  <a:lnTo>
                    <a:pt x="1495" y="224"/>
                  </a:lnTo>
                  <a:lnTo>
                    <a:pt x="1495" y="223"/>
                  </a:lnTo>
                  <a:lnTo>
                    <a:pt x="1496" y="224"/>
                  </a:lnTo>
                  <a:lnTo>
                    <a:pt x="1496" y="221"/>
                  </a:lnTo>
                  <a:lnTo>
                    <a:pt x="1497" y="218"/>
                  </a:lnTo>
                  <a:lnTo>
                    <a:pt x="1497" y="217"/>
                  </a:lnTo>
                  <a:lnTo>
                    <a:pt x="1498" y="219"/>
                  </a:lnTo>
                  <a:lnTo>
                    <a:pt x="1498" y="217"/>
                  </a:lnTo>
                  <a:lnTo>
                    <a:pt x="1500" y="216"/>
                  </a:lnTo>
                  <a:lnTo>
                    <a:pt x="1500" y="217"/>
                  </a:lnTo>
                  <a:lnTo>
                    <a:pt x="1501" y="216"/>
                  </a:lnTo>
                  <a:lnTo>
                    <a:pt x="1501" y="218"/>
                  </a:lnTo>
                  <a:lnTo>
                    <a:pt x="1502" y="225"/>
                  </a:lnTo>
                  <a:lnTo>
                    <a:pt x="1502" y="223"/>
                  </a:lnTo>
                  <a:lnTo>
                    <a:pt x="1503" y="223"/>
                  </a:lnTo>
                  <a:lnTo>
                    <a:pt x="1503" y="224"/>
                  </a:lnTo>
                  <a:lnTo>
                    <a:pt x="1504" y="223"/>
                  </a:lnTo>
                  <a:lnTo>
                    <a:pt x="1504" y="225"/>
                  </a:lnTo>
                  <a:lnTo>
                    <a:pt x="1506" y="223"/>
                  </a:lnTo>
                  <a:lnTo>
                    <a:pt x="1506" y="221"/>
                  </a:lnTo>
                  <a:lnTo>
                    <a:pt x="1507" y="216"/>
                  </a:lnTo>
                  <a:lnTo>
                    <a:pt x="1507" y="213"/>
                  </a:lnTo>
                  <a:lnTo>
                    <a:pt x="1508" y="217"/>
                  </a:lnTo>
                  <a:lnTo>
                    <a:pt x="1508" y="221"/>
                  </a:lnTo>
                  <a:lnTo>
                    <a:pt x="1509" y="224"/>
                  </a:lnTo>
                  <a:lnTo>
                    <a:pt x="1509" y="231"/>
                  </a:lnTo>
                  <a:lnTo>
                    <a:pt x="1510" y="231"/>
                  </a:lnTo>
                  <a:lnTo>
                    <a:pt x="1510" y="229"/>
                  </a:lnTo>
                  <a:lnTo>
                    <a:pt x="1511" y="229"/>
                  </a:lnTo>
                  <a:lnTo>
                    <a:pt x="1511" y="226"/>
                  </a:lnTo>
                  <a:lnTo>
                    <a:pt x="1513" y="219"/>
                  </a:lnTo>
                  <a:lnTo>
                    <a:pt x="1513" y="220"/>
                  </a:lnTo>
                  <a:lnTo>
                    <a:pt x="1514" y="224"/>
                  </a:lnTo>
                  <a:lnTo>
                    <a:pt x="1514" y="226"/>
                  </a:lnTo>
                  <a:lnTo>
                    <a:pt x="1515" y="227"/>
                  </a:lnTo>
                  <a:lnTo>
                    <a:pt x="1515" y="230"/>
                  </a:lnTo>
                  <a:lnTo>
                    <a:pt x="1516" y="221"/>
                  </a:lnTo>
                  <a:lnTo>
                    <a:pt x="1516" y="220"/>
                  </a:lnTo>
                  <a:lnTo>
                    <a:pt x="1517" y="220"/>
                  </a:lnTo>
                  <a:lnTo>
                    <a:pt x="1517" y="221"/>
                  </a:lnTo>
                  <a:lnTo>
                    <a:pt x="1519" y="225"/>
                  </a:lnTo>
                  <a:lnTo>
                    <a:pt x="1519" y="225"/>
                  </a:lnTo>
                  <a:lnTo>
                    <a:pt x="1520" y="220"/>
                  </a:lnTo>
                  <a:lnTo>
                    <a:pt x="1520" y="217"/>
                  </a:lnTo>
                  <a:lnTo>
                    <a:pt x="1521" y="214"/>
                  </a:lnTo>
                  <a:lnTo>
                    <a:pt x="1521" y="213"/>
                  </a:lnTo>
                  <a:lnTo>
                    <a:pt x="1522" y="218"/>
                  </a:lnTo>
                  <a:lnTo>
                    <a:pt x="1522" y="223"/>
                  </a:lnTo>
                  <a:lnTo>
                    <a:pt x="1523" y="226"/>
                  </a:lnTo>
                  <a:lnTo>
                    <a:pt x="1523" y="229"/>
                  </a:lnTo>
                  <a:lnTo>
                    <a:pt x="1524" y="224"/>
                  </a:lnTo>
                  <a:lnTo>
                    <a:pt x="1524" y="223"/>
                  </a:lnTo>
                  <a:lnTo>
                    <a:pt x="1526" y="225"/>
                  </a:lnTo>
                  <a:lnTo>
                    <a:pt x="1526" y="227"/>
                  </a:lnTo>
                  <a:lnTo>
                    <a:pt x="1527" y="227"/>
                  </a:lnTo>
                  <a:lnTo>
                    <a:pt x="1527" y="226"/>
                  </a:lnTo>
                  <a:lnTo>
                    <a:pt x="1528" y="224"/>
                  </a:lnTo>
                  <a:lnTo>
                    <a:pt x="1528" y="225"/>
                  </a:lnTo>
                  <a:lnTo>
                    <a:pt x="1529" y="226"/>
                  </a:lnTo>
                  <a:lnTo>
                    <a:pt x="1529" y="225"/>
                  </a:lnTo>
                  <a:lnTo>
                    <a:pt x="1530" y="226"/>
                  </a:lnTo>
                  <a:lnTo>
                    <a:pt x="1530" y="220"/>
                  </a:lnTo>
                  <a:lnTo>
                    <a:pt x="1532" y="220"/>
                  </a:lnTo>
                  <a:lnTo>
                    <a:pt x="1532" y="219"/>
                  </a:lnTo>
                  <a:lnTo>
                    <a:pt x="1533" y="218"/>
                  </a:lnTo>
                  <a:lnTo>
                    <a:pt x="1533" y="221"/>
                  </a:lnTo>
                  <a:lnTo>
                    <a:pt x="1534" y="224"/>
                  </a:lnTo>
                  <a:lnTo>
                    <a:pt x="1534" y="223"/>
                  </a:lnTo>
                  <a:lnTo>
                    <a:pt x="1535" y="225"/>
                  </a:lnTo>
                  <a:lnTo>
                    <a:pt x="1535" y="225"/>
                  </a:lnTo>
                  <a:lnTo>
                    <a:pt x="1536" y="226"/>
                  </a:lnTo>
                  <a:lnTo>
                    <a:pt x="1536" y="229"/>
                  </a:lnTo>
                  <a:lnTo>
                    <a:pt x="1537" y="224"/>
                  </a:lnTo>
                  <a:lnTo>
                    <a:pt x="1537" y="221"/>
                  </a:lnTo>
                  <a:lnTo>
                    <a:pt x="1539" y="220"/>
                  </a:lnTo>
                  <a:lnTo>
                    <a:pt x="1539" y="219"/>
                  </a:lnTo>
                  <a:lnTo>
                    <a:pt x="1540" y="221"/>
                  </a:lnTo>
                  <a:lnTo>
                    <a:pt x="1540" y="229"/>
                  </a:lnTo>
                  <a:lnTo>
                    <a:pt x="1541" y="230"/>
                  </a:lnTo>
                  <a:lnTo>
                    <a:pt x="1541" y="230"/>
                  </a:lnTo>
                  <a:lnTo>
                    <a:pt x="1542" y="230"/>
                  </a:lnTo>
                  <a:lnTo>
                    <a:pt x="1542" y="229"/>
                  </a:lnTo>
                  <a:lnTo>
                    <a:pt x="1543" y="230"/>
                  </a:lnTo>
                  <a:lnTo>
                    <a:pt x="1543" y="226"/>
                  </a:lnTo>
                  <a:lnTo>
                    <a:pt x="1545" y="221"/>
                  </a:lnTo>
                  <a:lnTo>
                    <a:pt x="1545" y="221"/>
                  </a:lnTo>
                  <a:lnTo>
                    <a:pt x="1546" y="227"/>
                  </a:lnTo>
                  <a:lnTo>
                    <a:pt x="1546" y="229"/>
                  </a:lnTo>
                  <a:lnTo>
                    <a:pt x="1547" y="232"/>
                  </a:lnTo>
                  <a:lnTo>
                    <a:pt x="1547" y="223"/>
                  </a:lnTo>
                  <a:lnTo>
                    <a:pt x="1548" y="214"/>
                  </a:lnTo>
                  <a:lnTo>
                    <a:pt x="1548" y="212"/>
                  </a:lnTo>
                  <a:lnTo>
                    <a:pt x="1549" y="213"/>
                  </a:lnTo>
                  <a:lnTo>
                    <a:pt x="1549" y="224"/>
                  </a:lnTo>
                  <a:lnTo>
                    <a:pt x="1550" y="232"/>
                  </a:lnTo>
                  <a:lnTo>
                    <a:pt x="1550" y="230"/>
                  </a:lnTo>
                  <a:lnTo>
                    <a:pt x="1552" y="229"/>
                  </a:lnTo>
                  <a:lnTo>
                    <a:pt x="1552" y="224"/>
                  </a:lnTo>
                  <a:lnTo>
                    <a:pt x="1553" y="219"/>
                  </a:lnTo>
                  <a:lnTo>
                    <a:pt x="1553" y="220"/>
                  </a:lnTo>
                  <a:lnTo>
                    <a:pt x="1554" y="220"/>
                  </a:lnTo>
                  <a:lnTo>
                    <a:pt x="1554" y="218"/>
                  </a:lnTo>
                  <a:lnTo>
                    <a:pt x="1555" y="220"/>
                  </a:lnTo>
                  <a:lnTo>
                    <a:pt x="1555" y="218"/>
                  </a:lnTo>
                  <a:lnTo>
                    <a:pt x="1556" y="214"/>
                  </a:lnTo>
                  <a:lnTo>
                    <a:pt x="1556" y="216"/>
                  </a:lnTo>
                  <a:lnTo>
                    <a:pt x="1558" y="221"/>
                  </a:lnTo>
                  <a:lnTo>
                    <a:pt x="1558" y="227"/>
                  </a:lnTo>
                  <a:lnTo>
                    <a:pt x="1559" y="232"/>
                  </a:lnTo>
                  <a:lnTo>
                    <a:pt x="1559" y="229"/>
                  </a:lnTo>
                  <a:lnTo>
                    <a:pt x="1559" y="221"/>
                  </a:lnTo>
                  <a:lnTo>
                    <a:pt x="1560" y="221"/>
                  </a:lnTo>
                  <a:lnTo>
                    <a:pt x="1560" y="224"/>
                  </a:lnTo>
                  <a:lnTo>
                    <a:pt x="1561" y="226"/>
                  </a:lnTo>
                  <a:lnTo>
                    <a:pt x="1561" y="232"/>
                  </a:lnTo>
                  <a:lnTo>
                    <a:pt x="1562" y="234"/>
                  </a:lnTo>
                  <a:lnTo>
                    <a:pt x="1562" y="236"/>
                  </a:lnTo>
                  <a:lnTo>
                    <a:pt x="1563" y="239"/>
                  </a:lnTo>
                  <a:lnTo>
                    <a:pt x="1563" y="237"/>
                  </a:lnTo>
                  <a:lnTo>
                    <a:pt x="1565" y="233"/>
                  </a:lnTo>
                  <a:lnTo>
                    <a:pt x="1565" y="231"/>
                  </a:lnTo>
                  <a:lnTo>
                    <a:pt x="1566" y="225"/>
                  </a:lnTo>
                  <a:lnTo>
                    <a:pt x="1566" y="226"/>
                  </a:lnTo>
                  <a:lnTo>
                    <a:pt x="1567" y="229"/>
                  </a:lnTo>
                  <a:lnTo>
                    <a:pt x="1567" y="229"/>
                  </a:lnTo>
                  <a:lnTo>
                    <a:pt x="1568" y="224"/>
                  </a:lnTo>
                  <a:lnTo>
                    <a:pt x="1568" y="221"/>
                  </a:lnTo>
                  <a:lnTo>
                    <a:pt x="1569" y="220"/>
                  </a:lnTo>
                  <a:lnTo>
                    <a:pt x="1569" y="224"/>
                  </a:lnTo>
                  <a:lnTo>
                    <a:pt x="1571" y="223"/>
                  </a:lnTo>
                  <a:lnTo>
                    <a:pt x="1571" y="224"/>
                  </a:lnTo>
                  <a:lnTo>
                    <a:pt x="1572" y="223"/>
                  </a:lnTo>
                  <a:lnTo>
                    <a:pt x="1572" y="224"/>
                  </a:lnTo>
                  <a:lnTo>
                    <a:pt x="1573" y="225"/>
                  </a:lnTo>
                  <a:lnTo>
                    <a:pt x="1573" y="223"/>
                  </a:lnTo>
                  <a:lnTo>
                    <a:pt x="1574" y="218"/>
                  </a:lnTo>
                  <a:lnTo>
                    <a:pt x="1574" y="218"/>
                  </a:lnTo>
                  <a:lnTo>
                    <a:pt x="1575" y="219"/>
                  </a:lnTo>
                  <a:lnTo>
                    <a:pt x="1575" y="227"/>
                  </a:lnTo>
                  <a:lnTo>
                    <a:pt x="1577" y="239"/>
                  </a:lnTo>
                  <a:lnTo>
                    <a:pt x="1577" y="240"/>
                  </a:lnTo>
                  <a:lnTo>
                    <a:pt x="1578" y="234"/>
                  </a:lnTo>
                  <a:lnTo>
                    <a:pt x="1578" y="225"/>
                  </a:lnTo>
                  <a:lnTo>
                    <a:pt x="1579" y="219"/>
                  </a:lnTo>
                  <a:lnTo>
                    <a:pt x="1579" y="220"/>
                  </a:lnTo>
                  <a:lnTo>
                    <a:pt x="1580" y="219"/>
                  </a:lnTo>
                  <a:lnTo>
                    <a:pt x="1580" y="219"/>
                  </a:lnTo>
                  <a:lnTo>
                    <a:pt x="1581" y="223"/>
                  </a:lnTo>
                  <a:lnTo>
                    <a:pt x="1581" y="226"/>
                  </a:lnTo>
                  <a:lnTo>
                    <a:pt x="1582" y="231"/>
                  </a:lnTo>
                  <a:lnTo>
                    <a:pt x="1582" y="232"/>
                  </a:lnTo>
                  <a:lnTo>
                    <a:pt x="1584" y="227"/>
                  </a:lnTo>
                  <a:lnTo>
                    <a:pt x="1584" y="225"/>
                  </a:lnTo>
                  <a:lnTo>
                    <a:pt x="1585" y="224"/>
                  </a:lnTo>
                  <a:lnTo>
                    <a:pt x="1585" y="226"/>
                  </a:lnTo>
                  <a:lnTo>
                    <a:pt x="1586" y="227"/>
                  </a:lnTo>
                  <a:lnTo>
                    <a:pt x="1586" y="230"/>
                  </a:lnTo>
                  <a:lnTo>
                    <a:pt x="1587" y="233"/>
                  </a:lnTo>
                  <a:lnTo>
                    <a:pt x="1587" y="232"/>
                  </a:lnTo>
                  <a:lnTo>
                    <a:pt x="1588" y="231"/>
                  </a:lnTo>
                  <a:lnTo>
                    <a:pt x="1588" y="225"/>
                  </a:lnTo>
                  <a:lnTo>
                    <a:pt x="1590" y="224"/>
                  </a:lnTo>
                  <a:lnTo>
                    <a:pt x="1590" y="227"/>
                  </a:lnTo>
                  <a:lnTo>
                    <a:pt x="1591" y="227"/>
                  </a:lnTo>
                  <a:lnTo>
                    <a:pt x="1591" y="224"/>
                  </a:lnTo>
                  <a:lnTo>
                    <a:pt x="1592" y="220"/>
                  </a:lnTo>
                  <a:lnTo>
                    <a:pt x="1592" y="219"/>
                  </a:lnTo>
                  <a:lnTo>
                    <a:pt x="1593" y="218"/>
                  </a:lnTo>
                  <a:lnTo>
                    <a:pt x="1593" y="218"/>
                  </a:lnTo>
                  <a:lnTo>
                    <a:pt x="1594" y="218"/>
                  </a:lnTo>
                  <a:lnTo>
                    <a:pt x="1594" y="216"/>
                  </a:lnTo>
                  <a:lnTo>
                    <a:pt x="1595" y="219"/>
                  </a:lnTo>
                  <a:lnTo>
                    <a:pt x="1595" y="216"/>
                  </a:lnTo>
                  <a:lnTo>
                    <a:pt x="1597" y="213"/>
                  </a:lnTo>
                  <a:lnTo>
                    <a:pt x="1597" y="217"/>
                  </a:lnTo>
                  <a:lnTo>
                    <a:pt x="1598" y="217"/>
                  </a:lnTo>
                  <a:lnTo>
                    <a:pt x="1598" y="217"/>
                  </a:lnTo>
                  <a:lnTo>
                    <a:pt x="1599" y="214"/>
                  </a:lnTo>
                  <a:lnTo>
                    <a:pt x="1599" y="211"/>
                  </a:lnTo>
                  <a:lnTo>
                    <a:pt x="1600" y="207"/>
                  </a:lnTo>
                  <a:lnTo>
                    <a:pt x="1600" y="205"/>
                  </a:lnTo>
                  <a:lnTo>
                    <a:pt x="1601" y="205"/>
                  </a:lnTo>
                  <a:lnTo>
                    <a:pt x="1601" y="206"/>
                  </a:lnTo>
                  <a:lnTo>
                    <a:pt x="1603" y="198"/>
                  </a:lnTo>
                  <a:lnTo>
                    <a:pt x="1603" y="195"/>
                  </a:lnTo>
                  <a:lnTo>
                    <a:pt x="1604" y="191"/>
                  </a:lnTo>
                  <a:lnTo>
                    <a:pt x="1604" y="192"/>
                  </a:lnTo>
                  <a:lnTo>
                    <a:pt x="1605" y="197"/>
                  </a:lnTo>
                  <a:lnTo>
                    <a:pt x="1605" y="198"/>
                  </a:lnTo>
                  <a:lnTo>
                    <a:pt x="1606" y="188"/>
                  </a:lnTo>
                  <a:lnTo>
                    <a:pt x="1606" y="182"/>
                  </a:lnTo>
                  <a:lnTo>
                    <a:pt x="1607" y="180"/>
                  </a:lnTo>
                  <a:lnTo>
                    <a:pt x="1607" y="184"/>
                  </a:lnTo>
                  <a:lnTo>
                    <a:pt x="1608" y="193"/>
                  </a:lnTo>
                  <a:lnTo>
                    <a:pt x="1608" y="194"/>
                  </a:lnTo>
                  <a:lnTo>
                    <a:pt x="1610" y="191"/>
                  </a:lnTo>
                  <a:lnTo>
                    <a:pt x="1610" y="186"/>
                  </a:lnTo>
                  <a:lnTo>
                    <a:pt x="1611" y="185"/>
                  </a:lnTo>
                  <a:lnTo>
                    <a:pt x="1611" y="194"/>
                  </a:lnTo>
                  <a:lnTo>
                    <a:pt x="1612" y="200"/>
                  </a:lnTo>
                  <a:lnTo>
                    <a:pt x="1612" y="201"/>
                  </a:lnTo>
                  <a:lnTo>
                    <a:pt x="1613" y="206"/>
                  </a:lnTo>
                  <a:lnTo>
                    <a:pt x="1613" y="205"/>
                  </a:lnTo>
                  <a:lnTo>
                    <a:pt x="1614" y="204"/>
                  </a:lnTo>
                  <a:lnTo>
                    <a:pt x="1614" y="207"/>
                  </a:lnTo>
                  <a:lnTo>
                    <a:pt x="1616" y="204"/>
                  </a:lnTo>
                  <a:lnTo>
                    <a:pt x="1616" y="206"/>
                  </a:lnTo>
                  <a:lnTo>
                    <a:pt x="1617" y="204"/>
                  </a:lnTo>
                  <a:lnTo>
                    <a:pt x="1617" y="201"/>
                  </a:lnTo>
                  <a:lnTo>
                    <a:pt x="1618" y="200"/>
                  </a:lnTo>
                  <a:lnTo>
                    <a:pt x="1618" y="197"/>
                  </a:lnTo>
                  <a:lnTo>
                    <a:pt x="1619" y="195"/>
                  </a:lnTo>
                  <a:lnTo>
                    <a:pt x="1619" y="197"/>
                  </a:lnTo>
                  <a:lnTo>
                    <a:pt x="1620" y="199"/>
                  </a:lnTo>
                  <a:lnTo>
                    <a:pt x="1620" y="198"/>
                  </a:lnTo>
                  <a:lnTo>
                    <a:pt x="1621" y="198"/>
                  </a:lnTo>
                  <a:lnTo>
                    <a:pt x="1621" y="198"/>
                  </a:lnTo>
                  <a:lnTo>
                    <a:pt x="1623" y="194"/>
                  </a:lnTo>
                  <a:lnTo>
                    <a:pt x="1623" y="193"/>
                  </a:lnTo>
                  <a:lnTo>
                    <a:pt x="1624" y="193"/>
                  </a:lnTo>
                  <a:lnTo>
                    <a:pt x="1624" y="193"/>
                  </a:lnTo>
                  <a:lnTo>
                    <a:pt x="1625" y="197"/>
                  </a:lnTo>
                  <a:lnTo>
                    <a:pt x="1625" y="200"/>
                  </a:lnTo>
                  <a:lnTo>
                    <a:pt x="1626" y="200"/>
                  </a:lnTo>
                  <a:lnTo>
                    <a:pt x="1626" y="200"/>
                  </a:lnTo>
                  <a:lnTo>
                    <a:pt x="1627" y="197"/>
                  </a:lnTo>
                  <a:lnTo>
                    <a:pt x="1627" y="199"/>
                  </a:lnTo>
                  <a:lnTo>
                    <a:pt x="1629" y="199"/>
                  </a:lnTo>
                  <a:lnTo>
                    <a:pt x="1629" y="201"/>
                  </a:lnTo>
                  <a:lnTo>
                    <a:pt x="1630" y="203"/>
                  </a:lnTo>
                  <a:lnTo>
                    <a:pt x="1630" y="203"/>
                  </a:lnTo>
                  <a:lnTo>
                    <a:pt x="1631" y="201"/>
                  </a:lnTo>
                  <a:lnTo>
                    <a:pt x="1631" y="206"/>
                  </a:lnTo>
                  <a:lnTo>
                    <a:pt x="1632" y="205"/>
                  </a:lnTo>
                  <a:lnTo>
                    <a:pt x="1632" y="206"/>
                  </a:lnTo>
                  <a:lnTo>
                    <a:pt x="1633" y="201"/>
                  </a:lnTo>
                  <a:lnTo>
                    <a:pt x="1633" y="197"/>
                  </a:lnTo>
                  <a:lnTo>
                    <a:pt x="1634" y="197"/>
                  </a:lnTo>
                  <a:lnTo>
                    <a:pt x="1634" y="201"/>
                  </a:lnTo>
                  <a:lnTo>
                    <a:pt x="1636" y="198"/>
                  </a:lnTo>
                  <a:lnTo>
                    <a:pt x="1636" y="200"/>
                  </a:lnTo>
                  <a:lnTo>
                    <a:pt x="1637" y="200"/>
                  </a:lnTo>
                  <a:lnTo>
                    <a:pt x="1637" y="201"/>
                  </a:lnTo>
                  <a:lnTo>
                    <a:pt x="1638" y="204"/>
                  </a:lnTo>
                  <a:lnTo>
                    <a:pt x="1639" y="206"/>
                  </a:lnTo>
                  <a:lnTo>
                    <a:pt x="1639" y="205"/>
                  </a:lnTo>
                  <a:lnTo>
                    <a:pt x="1640" y="207"/>
                  </a:lnTo>
                  <a:lnTo>
                    <a:pt x="1640" y="213"/>
                  </a:lnTo>
                  <a:lnTo>
                    <a:pt x="1642" y="216"/>
                  </a:lnTo>
                  <a:lnTo>
                    <a:pt x="1642" y="212"/>
                  </a:lnTo>
                  <a:lnTo>
                    <a:pt x="1643" y="208"/>
                  </a:lnTo>
                  <a:lnTo>
                    <a:pt x="1643" y="208"/>
                  </a:lnTo>
                  <a:lnTo>
                    <a:pt x="1644" y="208"/>
                  </a:lnTo>
                  <a:lnTo>
                    <a:pt x="1644" y="214"/>
                  </a:lnTo>
                  <a:lnTo>
                    <a:pt x="1645" y="216"/>
                  </a:lnTo>
                  <a:lnTo>
                    <a:pt x="1645" y="218"/>
                  </a:lnTo>
                  <a:lnTo>
                    <a:pt x="1646" y="219"/>
                  </a:lnTo>
                  <a:lnTo>
                    <a:pt x="1646" y="210"/>
                  </a:lnTo>
                  <a:lnTo>
                    <a:pt x="1647" y="207"/>
                  </a:lnTo>
                  <a:lnTo>
                    <a:pt x="1647" y="205"/>
                  </a:lnTo>
                  <a:lnTo>
                    <a:pt x="1649" y="210"/>
                  </a:lnTo>
                  <a:lnTo>
                    <a:pt x="1649" y="213"/>
                  </a:lnTo>
                  <a:lnTo>
                    <a:pt x="1650" y="216"/>
                  </a:lnTo>
                  <a:lnTo>
                    <a:pt x="1650" y="214"/>
                  </a:lnTo>
                  <a:lnTo>
                    <a:pt x="1651" y="211"/>
                  </a:lnTo>
                  <a:lnTo>
                    <a:pt x="1651" y="212"/>
                  </a:lnTo>
                  <a:lnTo>
                    <a:pt x="1652" y="219"/>
                  </a:lnTo>
                  <a:lnTo>
                    <a:pt x="1652" y="225"/>
                  </a:lnTo>
                  <a:lnTo>
                    <a:pt x="1653" y="232"/>
                  </a:lnTo>
                  <a:lnTo>
                    <a:pt x="1653" y="234"/>
                  </a:lnTo>
                  <a:lnTo>
                    <a:pt x="1655" y="225"/>
                  </a:lnTo>
                  <a:lnTo>
                    <a:pt x="1655" y="217"/>
                  </a:lnTo>
                  <a:lnTo>
                    <a:pt x="1656" y="213"/>
                  </a:lnTo>
                  <a:lnTo>
                    <a:pt x="1656" y="214"/>
                  </a:lnTo>
                  <a:lnTo>
                    <a:pt x="1657" y="218"/>
                  </a:lnTo>
                  <a:lnTo>
                    <a:pt x="1657" y="216"/>
                  </a:lnTo>
                  <a:lnTo>
                    <a:pt x="1658" y="212"/>
                  </a:lnTo>
                  <a:lnTo>
                    <a:pt x="1658" y="212"/>
                  </a:lnTo>
                  <a:lnTo>
                    <a:pt x="1659" y="216"/>
                  </a:lnTo>
                  <a:lnTo>
                    <a:pt x="1659" y="221"/>
                  </a:lnTo>
                  <a:lnTo>
                    <a:pt x="1660" y="226"/>
                  </a:lnTo>
                  <a:lnTo>
                    <a:pt x="1660" y="225"/>
                  </a:lnTo>
                  <a:lnTo>
                    <a:pt x="1662" y="226"/>
                  </a:lnTo>
                  <a:lnTo>
                    <a:pt x="1662" y="229"/>
                  </a:lnTo>
                  <a:lnTo>
                    <a:pt x="1663" y="227"/>
                  </a:lnTo>
                  <a:lnTo>
                    <a:pt x="1663" y="219"/>
                  </a:lnTo>
                  <a:lnTo>
                    <a:pt x="1664" y="217"/>
                  </a:lnTo>
                  <a:lnTo>
                    <a:pt x="1664" y="216"/>
                  </a:lnTo>
                  <a:lnTo>
                    <a:pt x="1665" y="218"/>
                  </a:lnTo>
                  <a:lnTo>
                    <a:pt x="1665" y="219"/>
                  </a:lnTo>
                  <a:lnTo>
                    <a:pt x="1666" y="219"/>
                  </a:lnTo>
                  <a:lnTo>
                    <a:pt x="1666" y="218"/>
                  </a:lnTo>
                  <a:lnTo>
                    <a:pt x="1668" y="220"/>
                  </a:lnTo>
                  <a:lnTo>
                    <a:pt x="1668" y="221"/>
                  </a:lnTo>
                  <a:lnTo>
                    <a:pt x="1669" y="219"/>
                  </a:lnTo>
                  <a:lnTo>
                    <a:pt x="1669" y="214"/>
                  </a:lnTo>
                  <a:lnTo>
                    <a:pt x="1670" y="214"/>
                  </a:lnTo>
                  <a:lnTo>
                    <a:pt x="1670" y="223"/>
                  </a:lnTo>
                  <a:lnTo>
                    <a:pt x="1671" y="229"/>
                  </a:lnTo>
                  <a:lnTo>
                    <a:pt x="1671" y="231"/>
                  </a:lnTo>
                  <a:lnTo>
                    <a:pt x="1672" y="230"/>
                  </a:lnTo>
                  <a:lnTo>
                    <a:pt x="1672" y="227"/>
                  </a:lnTo>
                  <a:lnTo>
                    <a:pt x="1673" y="231"/>
                  </a:lnTo>
                  <a:lnTo>
                    <a:pt x="1673" y="236"/>
                  </a:lnTo>
                  <a:lnTo>
                    <a:pt x="1675" y="232"/>
                  </a:lnTo>
                  <a:lnTo>
                    <a:pt x="1675" y="229"/>
                  </a:lnTo>
                  <a:lnTo>
                    <a:pt x="1676" y="230"/>
                  </a:lnTo>
                  <a:lnTo>
                    <a:pt x="1676" y="229"/>
                  </a:lnTo>
                  <a:lnTo>
                    <a:pt x="1677" y="227"/>
                  </a:lnTo>
                  <a:lnTo>
                    <a:pt x="1677" y="227"/>
                  </a:lnTo>
                  <a:lnTo>
                    <a:pt x="1678" y="225"/>
                  </a:lnTo>
                  <a:lnTo>
                    <a:pt x="1678" y="223"/>
                  </a:lnTo>
                  <a:lnTo>
                    <a:pt x="1679" y="225"/>
                  </a:lnTo>
                  <a:lnTo>
                    <a:pt x="1679" y="221"/>
                  </a:lnTo>
                  <a:lnTo>
                    <a:pt x="1681" y="220"/>
                  </a:lnTo>
                  <a:lnTo>
                    <a:pt x="1681" y="221"/>
                  </a:lnTo>
                  <a:lnTo>
                    <a:pt x="1682" y="220"/>
                  </a:lnTo>
                  <a:lnTo>
                    <a:pt x="1682" y="219"/>
                  </a:lnTo>
                  <a:lnTo>
                    <a:pt x="1683" y="221"/>
                  </a:lnTo>
                  <a:lnTo>
                    <a:pt x="1683" y="225"/>
                  </a:lnTo>
                  <a:lnTo>
                    <a:pt x="1684" y="230"/>
                  </a:lnTo>
                  <a:lnTo>
                    <a:pt x="1684" y="227"/>
                  </a:lnTo>
                  <a:lnTo>
                    <a:pt x="1685" y="226"/>
                  </a:lnTo>
                  <a:lnTo>
                    <a:pt x="1685" y="223"/>
                  </a:lnTo>
                  <a:lnTo>
                    <a:pt x="1687" y="220"/>
                  </a:lnTo>
                  <a:lnTo>
                    <a:pt x="1687" y="223"/>
                  </a:lnTo>
                  <a:lnTo>
                    <a:pt x="1688" y="226"/>
                  </a:lnTo>
                  <a:lnTo>
                    <a:pt x="1688" y="227"/>
                  </a:lnTo>
                  <a:lnTo>
                    <a:pt x="1689" y="227"/>
                  </a:lnTo>
                  <a:lnTo>
                    <a:pt x="1689" y="226"/>
                  </a:lnTo>
                  <a:lnTo>
                    <a:pt x="1690" y="225"/>
                  </a:lnTo>
                  <a:lnTo>
                    <a:pt x="1690" y="226"/>
                  </a:lnTo>
                  <a:lnTo>
                    <a:pt x="1691" y="229"/>
                  </a:lnTo>
                  <a:lnTo>
                    <a:pt x="1691" y="227"/>
                  </a:lnTo>
                  <a:lnTo>
                    <a:pt x="1692" y="226"/>
                  </a:lnTo>
                  <a:lnTo>
                    <a:pt x="1692" y="227"/>
                  </a:lnTo>
                  <a:lnTo>
                    <a:pt x="1694" y="231"/>
                  </a:lnTo>
                  <a:lnTo>
                    <a:pt x="1694" y="233"/>
                  </a:lnTo>
                  <a:lnTo>
                    <a:pt x="1695" y="234"/>
                  </a:lnTo>
                  <a:lnTo>
                    <a:pt x="1695" y="230"/>
                  </a:lnTo>
                  <a:lnTo>
                    <a:pt x="1696" y="229"/>
                  </a:lnTo>
                  <a:lnTo>
                    <a:pt x="1696" y="226"/>
                  </a:lnTo>
                  <a:lnTo>
                    <a:pt x="1697" y="229"/>
                  </a:lnTo>
                  <a:lnTo>
                    <a:pt x="1697" y="230"/>
                  </a:lnTo>
                  <a:lnTo>
                    <a:pt x="1698" y="233"/>
                  </a:lnTo>
                  <a:lnTo>
                    <a:pt x="1698" y="226"/>
                  </a:lnTo>
                  <a:lnTo>
                    <a:pt x="1700" y="219"/>
                  </a:lnTo>
                  <a:lnTo>
                    <a:pt x="1700" y="219"/>
                  </a:lnTo>
                  <a:lnTo>
                    <a:pt x="1701" y="223"/>
                  </a:lnTo>
                  <a:lnTo>
                    <a:pt x="1701" y="227"/>
                  </a:lnTo>
                  <a:lnTo>
                    <a:pt x="1702" y="232"/>
                  </a:lnTo>
                  <a:lnTo>
                    <a:pt x="1702" y="227"/>
                  </a:lnTo>
                  <a:lnTo>
                    <a:pt x="1703" y="226"/>
                  </a:lnTo>
                  <a:lnTo>
                    <a:pt x="1703" y="225"/>
                  </a:lnTo>
                  <a:lnTo>
                    <a:pt x="1704" y="225"/>
                  </a:lnTo>
                  <a:lnTo>
                    <a:pt x="1705" y="221"/>
                  </a:lnTo>
                  <a:lnTo>
                    <a:pt x="1705" y="219"/>
                  </a:lnTo>
                  <a:lnTo>
                    <a:pt x="1707" y="218"/>
                  </a:lnTo>
                  <a:lnTo>
                    <a:pt x="1707" y="220"/>
                  </a:lnTo>
                  <a:lnTo>
                    <a:pt x="1708" y="221"/>
                  </a:lnTo>
                  <a:lnTo>
                    <a:pt x="1708" y="223"/>
                  </a:lnTo>
                  <a:lnTo>
                    <a:pt x="1709" y="226"/>
                  </a:lnTo>
                  <a:lnTo>
                    <a:pt x="1709" y="225"/>
                  </a:lnTo>
                  <a:lnTo>
                    <a:pt x="1710" y="223"/>
                  </a:lnTo>
                  <a:lnTo>
                    <a:pt x="1710" y="220"/>
                  </a:lnTo>
                  <a:lnTo>
                    <a:pt x="1711" y="217"/>
                  </a:lnTo>
                  <a:lnTo>
                    <a:pt x="1711" y="218"/>
                  </a:lnTo>
                  <a:lnTo>
                    <a:pt x="1713" y="229"/>
                  </a:lnTo>
                  <a:lnTo>
                    <a:pt x="1713" y="233"/>
                  </a:lnTo>
                  <a:lnTo>
                    <a:pt x="1714" y="227"/>
                  </a:lnTo>
                  <a:lnTo>
                    <a:pt x="1714" y="226"/>
                  </a:lnTo>
                  <a:lnTo>
                    <a:pt x="1715" y="227"/>
                  </a:lnTo>
                  <a:lnTo>
                    <a:pt x="1715" y="230"/>
                  </a:lnTo>
                  <a:lnTo>
                    <a:pt x="1716" y="234"/>
                  </a:lnTo>
                  <a:lnTo>
                    <a:pt x="1716" y="230"/>
                  </a:lnTo>
                  <a:lnTo>
                    <a:pt x="1717" y="225"/>
                  </a:lnTo>
                  <a:lnTo>
                    <a:pt x="1717" y="220"/>
                  </a:lnTo>
                  <a:lnTo>
                    <a:pt x="1718" y="218"/>
                  </a:lnTo>
                  <a:lnTo>
                    <a:pt x="1718" y="218"/>
                  </a:lnTo>
                  <a:lnTo>
                    <a:pt x="1720" y="219"/>
                  </a:lnTo>
                  <a:lnTo>
                    <a:pt x="1720" y="223"/>
                  </a:lnTo>
                  <a:lnTo>
                    <a:pt x="1721" y="218"/>
                  </a:lnTo>
                  <a:lnTo>
                    <a:pt x="1721" y="216"/>
                  </a:lnTo>
                  <a:lnTo>
                    <a:pt x="1722" y="212"/>
                  </a:lnTo>
                  <a:lnTo>
                    <a:pt x="1722" y="211"/>
                  </a:lnTo>
                  <a:lnTo>
                    <a:pt x="1723" y="213"/>
                  </a:lnTo>
                  <a:lnTo>
                    <a:pt x="1723" y="217"/>
                  </a:lnTo>
                  <a:lnTo>
                    <a:pt x="1724" y="214"/>
                  </a:lnTo>
                  <a:lnTo>
                    <a:pt x="1724" y="212"/>
                  </a:lnTo>
                  <a:lnTo>
                    <a:pt x="1726" y="200"/>
                  </a:lnTo>
                  <a:lnTo>
                    <a:pt x="1726" y="203"/>
                  </a:lnTo>
                  <a:lnTo>
                    <a:pt x="1727" y="210"/>
                  </a:lnTo>
                  <a:lnTo>
                    <a:pt x="1727" y="218"/>
                  </a:lnTo>
                  <a:lnTo>
                    <a:pt x="1728" y="225"/>
                  </a:lnTo>
                  <a:lnTo>
                    <a:pt x="1728" y="224"/>
                  </a:lnTo>
                  <a:lnTo>
                    <a:pt x="1729" y="223"/>
                  </a:lnTo>
                  <a:lnTo>
                    <a:pt x="1729" y="224"/>
                  </a:lnTo>
                  <a:lnTo>
                    <a:pt x="1730" y="225"/>
                  </a:lnTo>
                  <a:lnTo>
                    <a:pt x="1730" y="221"/>
                  </a:lnTo>
                  <a:lnTo>
                    <a:pt x="1731" y="217"/>
                  </a:lnTo>
                  <a:lnTo>
                    <a:pt x="1731" y="216"/>
                  </a:lnTo>
                  <a:lnTo>
                    <a:pt x="1733" y="220"/>
                  </a:lnTo>
                  <a:lnTo>
                    <a:pt x="1733" y="223"/>
                  </a:lnTo>
                  <a:lnTo>
                    <a:pt x="1734" y="224"/>
                  </a:lnTo>
                  <a:lnTo>
                    <a:pt x="1734" y="223"/>
                  </a:lnTo>
                  <a:lnTo>
                    <a:pt x="1735" y="225"/>
                  </a:lnTo>
                  <a:lnTo>
                    <a:pt x="1735" y="226"/>
                  </a:lnTo>
                  <a:lnTo>
                    <a:pt x="1736" y="224"/>
                  </a:lnTo>
                  <a:lnTo>
                    <a:pt x="1736" y="220"/>
                  </a:lnTo>
                  <a:lnTo>
                    <a:pt x="1737" y="219"/>
                  </a:lnTo>
                  <a:lnTo>
                    <a:pt x="1737" y="221"/>
                  </a:lnTo>
                  <a:lnTo>
                    <a:pt x="1739" y="224"/>
                  </a:lnTo>
                  <a:lnTo>
                    <a:pt x="1739" y="224"/>
                  </a:lnTo>
                  <a:lnTo>
                    <a:pt x="1740" y="224"/>
                  </a:lnTo>
                  <a:lnTo>
                    <a:pt x="1740" y="226"/>
                  </a:lnTo>
                  <a:lnTo>
                    <a:pt x="1741" y="230"/>
                  </a:lnTo>
                  <a:lnTo>
                    <a:pt x="1741" y="230"/>
                  </a:lnTo>
                  <a:lnTo>
                    <a:pt x="1742" y="227"/>
                  </a:lnTo>
                  <a:lnTo>
                    <a:pt x="1743" y="227"/>
                  </a:lnTo>
                  <a:lnTo>
                    <a:pt x="1743" y="226"/>
                  </a:lnTo>
                  <a:lnTo>
                    <a:pt x="1744" y="225"/>
                  </a:lnTo>
                  <a:lnTo>
                    <a:pt x="1744" y="221"/>
                  </a:lnTo>
                  <a:lnTo>
                    <a:pt x="1746" y="221"/>
                  </a:lnTo>
                  <a:lnTo>
                    <a:pt x="1746" y="220"/>
                  </a:lnTo>
                  <a:lnTo>
                    <a:pt x="1747" y="219"/>
                  </a:lnTo>
                  <a:lnTo>
                    <a:pt x="1747" y="219"/>
                  </a:lnTo>
                  <a:lnTo>
                    <a:pt x="1748" y="216"/>
                  </a:lnTo>
                  <a:lnTo>
                    <a:pt x="1748" y="213"/>
                  </a:lnTo>
                  <a:lnTo>
                    <a:pt x="1749" y="216"/>
                  </a:lnTo>
                  <a:lnTo>
                    <a:pt x="1749" y="225"/>
                  </a:lnTo>
                  <a:lnTo>
                    <a:pt x="1750" y="234"/>
                  </a:lnTo>
                  <a:lnTo>
                    <a:pt x="1750" y="237"/>
                  </a:lnTo>
                  <a:lnTo>
                    <a:pt x="1752" y="229"/>
                  </a:lnTo>
                  <a:lnTo>
                    <a:pt x="1752" y="227"/>
                  </a:lnTo>
                  <a:lnTo>
                    <a:pt x="1753" y="226"/>
                  </a:lnTo>
                  <a:lnTo>
                    <a:pt x="1753" y="229"/>
                  </a:lnTo>
                  <a:lnTo>
                    <a:pt x="1754" y="231"/>
                  </a:lnTo>
                  <a:lnTo>
                    <a:pt x="1754" y="229"/>
                  </a:lnTo>
                  <a:lnTo>
                    <a:pt x="1755" y="223"/>
                  </a:lnTo>
                  <a:lnTo>
                    <a:pt x="1755" y="221"/>
                  </a:lnTo>
                  <a:lnTo>
                    <a:pt x="1756" y="221"/>
                  </a:lnTo>
                  <a:lnTo>
                    <a:pt x="1756" y="224"/>
                  </a:lnTo>
                  <a:lnTo>
                    <a:pt x="1757" y="230"/>
                  </a:lnTo>
                  <a:lnTo>
                    <a:pt x="1757" y="231"/>
                  </a:lnTo>
                  <a:lnTo>
                    <a:pt x="1759" y="227"/>
                  </a:lnTo>
                  <a:lnTo>
                    <a:pt x="1759" y="226"/>
                  </a:lnTo>
                  <a:lnTo>
                    <a:pt x="1760" y="224"/>
                  </a:lnTo>
                  <a:lnTo>
                    <a:pt x="1760" y="223"/>
                  </a:lnTo>
                  <a:lnTo>
                    <a:pt x="1761" y="220"/>
                  </a:lnTo>
                  <a:lnTo>
                    <a:pt x="1761" y="216"/>
                  </a:lnTo>
                  <a:lnTo>
                    <a:pt x="1762" y="218"/>
                  </a:lnTo>
                  <a:lnTo>
                    <a:pt x="1762" y="220"/>
                  </a:lnTo>
                  <a:lnTo>
                    <a:pt x="1763" y="223"/>
                  </a:lnTo>
                  <a:lnTo>
                    <a:pt x="1763" y="220"/>
                  </a:lnTo>
                  <a:lnTo>
                    <a:pt x="1765" y="220"/>
                  </a:lnTo>
                  <a:lnTo>
                    <a:pt x="1765" y="219"/>
                  </a:lnTo>
                  <a:lnTo>
                    <a:pt x="1766" y="224"/>
                  </a:lnTo>
                  <a:lnTo>
                    <a:pt x="1766" y="227"/>
                  </a:lnTo>
                  <a:lnTo>
                    <a:pt x="1767" y="224"/>
                  </a:lnTo>
                  <a:lnTo>
                    <a:pt x="1767" y="220"/>
                  </a:lnTo>
                  <a:lnTo>
                    <a:pt x="1768" y="218"/>
                  </a:lnTo>
                  <a:lnTo>
                    <a:pt x="1768" y="220"/>
                  </a:lnTo>
                  <a:lnTo>
                    <a:pt x="1769" y="224"/>
                  </a:lnTo>
                  <a:lnTo>
                    <a:pt x="1769" y="227"/>
                  </a:lnTo>
                  <a:lnTo>
                    <a:pt x="1770" y="231"/>
                  </a:lnTo>
                  <a:lnTo>
                    <a:pt x="1770" y="226"/>
                  </a:lnTo>
                  <a:lnTo>
                    <a:pt x="1772" y="226"/>
                  </a:lnTo>
                  <a:lnTo>
                    <a:pt x="1772" y="224"/>
                  </a:lnTo>
                  <a:lnTo>
                    <a:pt x="1773" y="223"/>
                  </a:lnTo>
                  <a:lnTo>
                    <a:pt x="1774" y="226"/>
                  </a:lnTo>
                  <a:lnTo>
                    <a:pt x="1774" y="232"/>
                  </a:lnTo>
                  <a:lnTo>
                    <a:pt x="1775" y="234"/>
                  </a:lnTo>
                  <a:lnTo>
                    <a:pt x="1775" y="237"/>
                  </a:lnTo>
                  <a:lnTo>
                    <a:pt x="1776" y="233"/>
                  </a:lnTo>
                  <a:lnTo>
                    <a:pt x="1776" y="232"/>
                  </a:lnTo>
                  <a:lnTo>
                    <a:pt x="1778" y="232"/>
                  </a:lnTo>
                  <a:lnTo>
                    <a:pt x="1778" y="230"/>
                  </a:lnTo>
                  <a:lnTo>
                    <a:pt x="1779" y="230"/>
                  </a:lnTo>
                  <a:lnTo>
                    <a:pt x="1779" y="227"/>
                  </a:lnTo>
                  <a:lnTo>
                    <a:pt x="1780" y="229"/>
                  </a:lnTo>
                  <a:lnTo>
                    <a:pt x="1780" y="227"/>
                  </a:lnTo>
                  <a:lnTo>
                    <a:pt x="1781" y="223"/>
                  </a:lnTo>
                  <a:lnTo>
                    <a:pt x="1781" y="219"/>
                  </a:lnTo>
                  <a:lnTo>
                    <a:pt x="1782" y="220"/>
                  </a:lnTo>
                  <a:lnTo>
                    <a:pt x="1782" y="223"/>
                  </a:lnTo>
                  <a:lnTo>
                    <a:pt x="1783" y="227"/>
                  </a:lnTo>
                  <a:lnTo>
                    <a:pt x="1783" y="224"/>
                  </a:lnTo>
                  <a:lnTo>
                    <a:pt x="1785" y="220"/>
                  </a:lnTo>
                  <a:lnTo>
                    <a:pt x="1785" y="219"/>
                  </a:lnTo>
                  <a:lnTo>
                    <a:pt x="1786" y="220"/>
                  </a:lnTo>
                  <a:lnTo>
                    <a:pt x="1786" y="223"/>
                  </a:lnTo>
                  <a:lnTo>
                    <a:pt x="1787" y="230"/>
                  </a:lnTo>
                  <a:lnTo>
                    <a:pt x="1787" y="226"/>
                  </a:lnTo>
                  <a:lnTo>
                    <a:pt x="1788" y="224"/>
                  </a:lnTo>
                  <a:lnTo>
                    <a:pt x="1788" y="221"/>
                  </a:lnTo>
                  <a:lnTo>
                    <a:pt x="1789" y="224"/>
                  </a:lnTo>
                  <a:lnTo>
                    <a:pt x="1789" y="226"/>
                  </a:lnTo>
                  <a:lnTo>
                    <a:pt x="1791" y="231"/>
                  </a:lnTo>
                  <a:lnTo>
                    <a:pt x="1791" y="229"/>
                  </a:lnTo>
                  <a:lnTo>
                    <a:pt x="1792" y="224"/>
                  </a:lnTo>
                  <a:lnTo>
                    <a:pt x="1792" y="224"/>
                  </a:lnTo>
                  <a:lnTo>
                    <a:pt x="1793" y="227"/>
                  </a:lnTo>
                  <a:lnTo>
                    <a:pt x="1793" y="229"/>
                  </a:lnTo>
                  <a:lnTo>
                    <a:pt x="1794" y="229"/>
                  </a:lnTo>
                  <a:lnTo>
                    <a:pt x="1794" y="226"/>
                  </a:lnTo>
                  <a:lnTo>
                    <a:pt x="1795" y="223"/>
                  </a:lnTo>
                  <a:lnTo>
                    <a:pt x="1795" y="223"/>
                  </a:lnTo>
                  <a:lnTo>
                    <a:pt x="1797" y="220"/>
                  </a:lnTo>
                  <a:lnTo>
                    <a:pt x="1797" y="223"/>
                  </a:lnTo>
                  <a:lnTo>
                    <a:pt x="1798" y="224"/>
                  </a:lnTo>
                  <a:lnTo>
                    <a:pt x="1798" y="224"/>
                  </a:lnTo>
                  <a:lnTo>
                    <a:pt x="1799" y="221"/>
                  </a:lnTo>
                  <a:lnTo>
                    <a:pt x="1800" y="225"/>
                  </a:lnTo>
                  <a:lnTo>
                    <a:pt x="1800" y="223"/>
                  </a:lnTo>
                  <a:lnTo>
                    <a:pt x="1801" y="227"/>
                  </a:lnTo>
                  <a:lnTo>
                    <a:pt x="1801" y="229"/>
                  </a:lnTo>
                  <a:lnTo>
                    <a:pt x="1802" y="226"/>
                  </a:lnTo>
                  <a:lnTo>
                    <a:pt x="1802" y="224"/>
                  </a:lnTo>
                  <a:lnTo>
                    <a:pt x="1804" y="221"/>
                  </a:lnTo>
                  <a:lnTo>
                    <a:pt x="1804" y="220"/>
                  </a:lnTo>
                  <a:lnTo>
                    <a:pt x="1805" y="223"/>
                  </a:lnTo>
                  <a:lnTo>
                    <a:pt x="1805" y="223"/>
                  </a:lnTo>
                  <a:lnTo>
                    <a:pt x="1806" y="224"/>
                  </a:lnTo>
                  <a:lnTo>
                    <a:pt x="1806" y="224"/>
                  </a:lnTo>
                  <a:lnTo>
                    <a:pt x="1807" y="226"/>
                  </a:lnTo>
                  <a:lnTo>
                    <a:pt x="1807" y="225"/>
                  </a:lnTo>
                  <a:lnTo>
                    <a:pt x="1808" y="226"/>
                  </a:lnTo>
                  <a:lnTo>
                    <a:pt x="1808" y="224"/>
                  </a:lnTo>
                  <a:lnTo>
                    <a:pt x="1810" y="224"/>
                  </a:lnTo>
                  <a:lnTo>
                    <a:pt x="1810" y="221"/>
                  </a:lnTo>
                  <a:lnTo>
                    <a:pt x="1811" y="217"/>
                  </a:lnTo>
                  <a:lnTo>
                    <a:pt x="1811" y="216"/>
                  </a:lnTo>
                  <a:lnTo>
                    <a:pt x="1812" y="218"/>
                  </a:lnTo>
                  <a:lnTo>
                    <a:pt x="1812" y="226"/>
                  </a:lnTo>
                  <a:lnTo>
                    <a:pt x="1813" y="231"/>
                  </a:lnTo>
                  <a:lnTo>
                    <a:pt x="1813" y="231"/>
                  </a:lnTo>
                  <a:lnTo>
                    <a:pt x="1814" y="226"/>
                  </a:lnTo>
                  <a:lnTo>
                    <a:pt x="1814" y="223"/>
                  </a:lnTo>
                  <a:lnTo>
                    <a:pt x="1815" y="218"/>
                  </a:lnTo>
                  <a:lnTo>
                    <a:pt x="1815" y="214"/>
                  </a:lnTo>
                  <a:lnTo>
                    <a:pt x="1817" y="213"/>
                  </a:lnTo>
                  <a:lnTo>
                    <a:pt x="1817" y="216"/>
                  </a:lnTo>
                  <a:lnTo>
                    <a:pt x="1818" y="219"/>
                  </a:lnTo>
                  <a:lnTo>
                    <a:pt x="1818" y="219"/>
                  </a:lnTo>
                  <a:lnTo>
                    <a:pt x="1819" y="218"/>
                  </a:lnTo>
                  <a:lnTo>
                    <a:pt x="1819" y="218"/>
                  </a:lnTo>
                  <a:lnTo>
                    <a:pt x="1820" y="221"/>
                  </a:lnTo>
                  <a:lnTo>
                    <a:pt x="1820" y="225"/>
                  </a:lnTo>
                  <a:lnTo>
                    <a:pt x="1821" y="231"/>
                  </a:lnTo>
                  <a:lnTo>
                    <a:pt x="1823" y="229"/>
                  </a:lnTo>
                  <a:lnTo>
                    <a:pt x="1823" y="224"/>
                  </a:lnTo>
                  <a:lnTo>
                    <a:pt x="1824" y="224"/>
                  </a:lnTo>
                  <a:lnTo>
                    <a:pt x="1824" y="225"/>
                  </a:lnTo>
                  <a:lnTo>
                    <a:pt x="1825" y="225"/>
                  </a:lnTo>
                  <a:lnTo>
                    <a:pt x="1825" y="229"/>
                  </a:lnTo>
                  <a:lnTo>
                    <a:pt x="1826" y="224"/>
                  </a:lnTo>
                  <a:lnTo>
                    <a:pt x="1826" y="220"/>
                  </a:lnTo>
                  <a:lnTo>
                    <a:pt x="1827" y="216"/>
                  </a:lnTo>
                  <a:lnTo>
                    <a:pt x="1827" y="217"/>
                  </a:lnTo>
                  <a:lnTo>
                    <a:pt x="1828" y="216"/>
                  </a:lnTo>
                  <a:lnTo>
                    <a:pt x="1828" y="217"/>
                  </a:lnTo>
                  <a:lnTo>
                    <a:pt x="1830" y="219"/>
                  </a:lnTo>
                  <a:lnTo>
                    <a:pt x="1830" y="227"/>
                  </a:lnTo>
                  <a:lnTo>
                    <a:pt x="1831" y="226"/>
                  </a:lnTo>
                  <a:lnTo>
                    <a:pt x="1831" y="227"/>
                  </a:lnTo>
                  <a:lnTo>
                    <a:pt x="1832" y="223"/>
                  </a:lnTo>
                  <a:lnTo>
                    <a:pt x="1832" y="219"/>
                  </a:lnTo>
                  <a:lnTo>
                    <a:pt x="1833" y="220"/>
                  </a:lnTo>
                  <a:lnTo>
                    <a:pt x="1833" y="224"/>
                  </a:lnTo>
                  <a:lnTo>
                    <a:pt x="1834" y="221"/>
                  </a:lnTo>
                  <a:lnTo>
                    <a:pt x="1834" y="221"/>
                  </a:lnTo>
                  <a:lnTo>
                    <a:pt x="1836" y="223"/>
                  </a:lnTo>
                  <a:lnTo>
                    <a:pt x="1836" y="225"/>
                  </a:lnTo>
                  <a:lnTo>
                    <a:pt x="1837" y="231"/>
                  </a:lnTo>
                  <a:lnTo>
                    <a:pt x="1837" y="227"/>
                  </a:lnTo>
                  <a:lnTo>
                    <a:pt x="1838" y="219"/>
                  </a:lnTo>
                  <a:lnTo>
                    <a:pt x="1838" y="218"/>
                  </a:lnTo>
                  <a:lnTo>
                    <a:pt x="1839" y="218"/>
                  </a:lnTo>
                  <a:lnTo>
                    <a:pt x="1839" y="220"/>
                  </a:lnTo>
                  <a:lnTo>
                    <a:pt x="1840" y="229"/>
                  </a:lnTo>
                  <a:lnTo>
                    <a:pt x="1840" y="230"/>
                  </a:lnTo>
                  <a:lnTo>
                    <a:pt x="1841" y="229"/>
                  </a:lnTo>
                  <a:lnTo>
                    <a:pt x="1841" y="224"/>
                  </a:lnTo>
                  <a:lnTo>
                    <a:pt x="1843" y="221"/>
                  </a:lnTo>
                  <a:lnTo>
                    <a:pt x="1844" y="218"/>
                  </a:lnTo>
                  <a:lnTo>
                    <a:pt x="1844" y="219"/>
                  </a:lnTo>
                  <a:lnTo>
                    <a:pt x="1845" y="220"/>
                  </a:lnTo>
                  <a:lnTo>
                    <a:pt x="1845" y="219"/>
                  </a:lnTo>
                  <a:lnTo>
                    <a:pt x="1846" y="217"/>
                  </a:lnTo>
                  <a:lnTo>
                    <a:pt x="1846" y="223"/>
                  </a:lnTo>
                  <a:lnTo>
                    <a:pt x="1847" y="226"/>
                  </a:lnTo>
                  <a:lnTo>
                    <a:pt x="1847" y="230"/>
                  </a:lnTo>
                  <a:lnTo>
                    <a:pt x="1849" y="223"/>
                  </a:lnTo>
                  <a:lnTo>
                    <a:pt x="1849" y="218"/>
                  </a:lnTo>
                  <a:lnTo>
                    <a:pt x="1850" y="218"/>
                  </a:lnTo>
                  <a:lnTo>
                    <a:pt x="1850" y="223"/>
                  </a:lnTo>
                  <a:lnTo>
                    <a:pt x="1851" y="229"/>
                  </a:lnTo>
                  <a:lnTo>
                    <a:pt x="1851" y="232"/>
                  </a:lnTo>
                  <a:lnTo>
                    <a:pt x="1852" y="229"/>
                  </a:lnTo>
                  <a:lnTo>
                    <a:pt x="1852" y="225"/>
                  </a:lnTo>
                  <a:lnTo>
                    <a:pt x="1853" y="220"/>
                  </a:lnTo>
                  <a:lnTo>
                    <a:pt x="1853" y="218"/>
                  </a:lnTo>
                  <a:lnTo>
                    <a:pt x="1854" y="216"/>
                  </a:lnTo>
                  <a:lnTo>
                    <a:pt x="1854" y="214"/>
                  </a:lnTo>
                  <a:lnTo>
                    <a:pt x="1856" y="218"/>
                  </a:lnTo>
                  <a:lnTo>
                    <a:pt x="1856" y="219"/>
                  </a:lnTo>
                  <a:lnTo>
                    <a:pt x="1857" y="220"/>
                  </a:lnTo>
                  <a:lnTo>
                    <a:pt x="1857" y="219"/>
                  </a:lnTo>
                  <a:lnTo>
                    <a:pt x="1858" y="216"/>
                  </a:lnTo>
                  <a:lnTo>
                    <a:pt x="1858" y="216"/>
                  </a:lnTo>
                  <a:lnTo>
                    <a:pt x="1859" y="214"/>
                  </a:lnTo>
                  <a:lnTo>
                    <a:pt x="1859" y="220"/>
                  </a:lnTo>
                  <a:lnTo>
                    <a:pt x="1860" y="224"/>
                  </a:lnTo>
                  <a:lnTo>
                    <a:pt x="1860" y="229"/>
                  </a:lnTo>
                  <a:lnTo>
                    <a:pt x="1862" y="231"/>
                  </a:lnTo>
                  <a:lnTo>
                    <a:pt x="1863" y="225"/>
                  </a:lnTo>
                  <a:lnTo>
                    <a:pt x="1863" y="220"/>
                  </a:lnTo>
                  <a:lnTo>
                    <a:pt x="1864" y="220"/>
                  </a:lnTo>
                  <a:lnTo>
                    <a:pt x="1864" y="221"/>
                  </a:lnTo>
                  <a:lnTo>
                    <a:pt x="1865" y="230"/>
                  </a:lnTo>
                  <a:lnTo>
                    <a:pt x="1865" y="227"/>
                  </a:lnTo>
                  <a:lnTo>
                    <a:pt x="1866" y="227"/>
                  </a:lnTo>
                  <a:lnTo>
                    <a:pt x="1866" y="221"/>
                  </a:lnTo>
                  <a:lnTo>
                    <a:pt x="1867" y="221"/>
                  </a:lnTo>
                  <a:lnTo>
                    <a:pt x="1867" y="219"/>
                  </a:lnTo>
                  <a:lnTo>
                    <a:pt x="1869" y="214"/>
                  </a:lnTo>
                  <a:lnTo>
                    <a:pt x="1869" y="216"/>
                  </a:lnTo>
                  <a:lnTo>
                    <a:pt x="1870" y="219"/>
                  </a:lnTo>
                  <a:lnTo>
                    <a:pt x="1870" y="220"/>
                  </a:lnTo>
                  <a:lnTo>
                    <a:pt x="1871" y="223"/>
                  </a:lnTo>
                  <a:lnTo>
                    <a:pt x="1871" y="225"/>
                  </a:lnTo>
                  <a:lnTo>
                    <a:pt x="1872" y="224"/>
                  </a:lnTo>
                  <a:lnTo>
                    <a:pt x="1872" y="227"/>
                  </a:lnTo>
                  <a:lnTo>
                    <a:pt x="1873" y="230"/>
                  </a:lnTo>
                  <a:lnTo>
                    <a:pt x="1873" y="229"/>
                  </a:lnTo>
                  <a:lnTo>
                    <a:pt x="1875" y="231"/>
                  </a:lnTo>
                  <a:lnTo>
                    <a:pt x="1875" y="230"/>
                  </a:lnTo>
                  <a:lnTo>
                    <a:pt x="1876" y="229"/>
                  </a:lnTo>
                  <a:lnTo>
                    <a:pt x="1876" y="232"/>
                  </a:lnTo>
                  <a:lnTo>
                    <a:pt x="1877" y="229"/>
                  </a:lnTo>
                  <a:lnTo>
                    <a:pt x="1877" y="221"/>
                  </a:lnTo>
                  <a:lnTo>
                    <a:pt x="1878" y="211"/>
                  </a:lnTo>
                  <a:lnTo>
                    <a:pt x="1878" y="206"/>
                  </a:lnTo>
                  <a:lnTo>
                    <a:pt x="1879" y="207"/>
                  </a:lnTo>
                  <a:lnTo>
                    <a:pt x="1879" y="213"/>
                  </a:lnTo>
                  <a:lnTo>
                    <a:pt x="1880" y="221"/>
                  </a:lnTo>
                  <a:lnTo>
                    <a:pt x="1882" y="227"/>
                  </a:lnTo>
                  <a:lnTo>
                    <a:pt x="1882" y="225"/>
                  </a:lnTo>
                  <a:lnTo>
                    <a:pt x="1883" y="218"/>
                  </a:lnTo>
                  <a:lnTo>
                    <a:pt x="1883" y="216"/>
                  </a:lnTo>
                  <a:lnTo>
                    <a:pt x="1884" y="216"/>
                  </a:lnTo>
                  <a:lnTo>
                    <a:pt x="1884" y="219"/>
                  </a:lnTo>
                  <a:lnTo>
                    <a:pt x="1885" y="226"/>
                  </a:lnTo>
                  <a:lnTo>
                    <a:pt x="1885" y="231"/>
                  </a:lnTo>
                  <a:lnTo>
                    <a:pt x="1886" y="226"/>
                  </a:lnTo>
                  <a:lnTo>
                    <a:pt x="1886" y="224"/>
                  </a:lnTo>
                  <a:lnTo>
                    <a:pt x="1888" y="221"/>
                  </a:lnTo>
                  <a:lnTo>
                    <a:pt x="1888" y="221"/>
                  </a:lnTo>
                  <a:lnTo>
                    <a:pt x="1889" y="226"/>
                  </a:lnTo>
                  <a:lnTo>
                    <a:pt x="1889" y="229"/>
                  </a:lnTo>
                  <a:lnTo>
                    <a:pt x="1890" y="229"/>
                  </a:lnTo>
                  <a:lnTo>
                    <a:pt x="1890" y="229"/>
                  </a:lnTo>
                  <a:lnTo>
                    <a:pt x="1891" y="229"/>
                  </a:lnTo>
                  <a:lnTo>
                    <a:pt x="1891" y="230"/>
                  </a:lnTo>
                  <a:lnTo>
                    <a:pt x="1892" y="230"/>
                  </a:lnTo>
                  <a:lnTo>
                    <a:pt x="1892" y="229"/>
                  </a:lnTo>
                  <a:lnTo>
                    <a:pt x="1893" y="229"/>
                  </a:lnTo>
                  <a:lnTo>
                    <a:pt x="1893" y="226"/>
                  </a:lnTo>
                  <a:lnTo>
                    <a:pt x="1895" y="225"/>
                  </a:lnTo>
                  <a:lnTo>
                    <a:pt x="1895" y="226"/>
                  </a:lnTo>
                  <a:lnTo>
                    <a:pt x="1896" y="224"/>
                  </a:lnTo>
                  <a:lnTo>
                    <a:pt x="1896" y="223"/>
                  </a:lnTo>
                  <a:lnTo>
                    <a:pt x="1897" y="225"/>
                  </a:lnTo>
                  <a:lnTo>
                    <a:pt x="1898" y="229"/>
                  </a:lnTo>
                  <a:lnTo>
                    <a:pt x="1898" y="227"/>
                  </a:lnTo>
                  <a:lnTo>
                    <a:pt x="1899" y="230"/>
                  </a:lnTo>
                  <a:lnTo>
                    <a:pt x="1899" y="226"/>
                  </a:lnTo>
                  <a:lnTo>
                    <a:pt x="1901" y="224"/>
                  </a:lnTo>
                  <a:lnTo>
                    <a:pt x="1901" y="226"/>
                  </a:lnTo>
                  <a:lnTo>
                    <a:pt x="1902" y="229"/>
                  </a:lnTo>
                  <a:lnTo>
                    <a:pt x="1902" y="229"/>
                  </a:lnTo>
                  <a:lnTo>
                    <a:pt x="1903" y="225"/>
                  </a:lnTo>
                  <a:lnTo>
                    <a:pt x="1903" y="219"/>
                  </a:lnTo>
                  <a:lnTo>
                    <a:pt x="1904" y="219"/>
                  </a:lnTo>
                  <a:lnTo>
                    <a:pt x="1904" y="220"/>
                  </a:lnTo>
                  <a:lnTo>
                    <a:pt x="1905" y="220"/>
                  </a:lnTo>
                  <a:lnTo>
                    <a:pt x="1905" y="227"/>
                  </a:lnTo>
                  <a:lnTo>
                    <a:pt x="1907" y="227"/>
                  </a:lnTo>
                  <a:lnTo>
                    <a:pt x="1907" y="223"/>
                  </a:lnTo>
                  <a:lnTo>
                    <a:pt x="1908" y="223"/>
                  </a:lnTo>
                  <a:lnTo>
                    <a:pt x="1908" y="220"/>
                  </a:lnTo>
                  <a:lnTo>
                    <a:pt x="1909" y="221"/>
                  </a:lnTo>
                  <a:lnTo>
                    <a:pt x="1909" y="225"/>
                  </a:lnTo>
                  <a:lnTo>
                    <a:pt x="1910" y="227"/>
                  </a:lnTo>
                  <a:lnTo>
                    <a:pt x="1910" y="225"/>
                  </a:lnTo>
                  <a:lnTo>
                    <a:pt x="1911" y="224"/>
                  </a:lnTo>
                  <a:lnTo>
                    <a:pt x="1911" y="220"/>
                  </a:lnTo>
                  <a:lnTo>
                    <a:pt x="1912" y="219"/>
                  </a:lnTo>
                  <a:lnTo>
                    <a:pt x="1912" y="220"/>
                  </a:lnTo>
                  <a:lnTo>
                    <a:pt x="1914" y="223"/>
                  </a:lnTo>
                  <a:lnTo>
                    <a:pt x="1915" y="225"/>
                  </a:lnTo>
                  <a:lnTo>
                    <a:pt x="1915" y="221"/>
                  </a:lnTo>
                  <a:lnTo>
                    <a:pt x="1916" y="223"/>
                  </a:lnTo>
                  <a:lnTo>
                    <a:pt x="1916" y="224"/>
                  </a:lnTo>
                  <a:lnTo>
                    <a:pt x="1917" y="225"/>
                  </a:lnTo>
                  <a:lnTo>
                    <a:pt x="1917" y="224"/>
                  </a:lnTo>
                  <a:lnTo>
                    <a:pt x="1918" y="226"/>
                  </a:lnTo>
                  <a:lnTo>
                    <a:pt x="1918" y="225"/>
                  </a:lnTo>
                  <a:lnTo>
                    <a:pt x="1920" y="230"/>
                  </a:lnTo>
                  <a:lnTo>
                    <a:pt x="1920" y="230"/>
                  </a:lnTo>
                  <a:lnTo>
                    <a:pt x="1921" y="230"/>
                  </a:lnTo>
                  <a:lnTo>
                    <a:pt x="1921" y="227"/>
                  </a:lnTo>
                  <a:lnTo>
                    <a:pt x="1922" y="221"/>
                  </a:lnTo>
                  <a:lnTo>
                    <a:pt x="1922" y="219"/>
                  </a:lnTo>
                  <a:lnTo>
                    <a:pt x="1923" y="217"/>
                  </a:lnTo>
                  <a:lnTo>
                    <a:pt x="1923" y="217"/>
                  </a:lnTo>
                  <a:lnTo>
                    <a:pt x="1924" y="220"/>
                  </a:lnTo>
                  <a:lnTo>
                    <a:pt x="1924" y="218"/>
                  </a:lnTo>
                  <a:lnTo>
                    <a:pt x="1925" y="218"/>
                  </a:lnTo>
                  <a:lnTo>
                    <a:pt x="1925" y="220"/>
                  </a:lnTo>
                  <a:lnTo>
                    <a:pt x="1927" y="218"/>
                  </a:lnTo>
                  <a:lnTo>
                    <a:pt x="1927" y="224"/>
                  </a:lnTo>
                  <a:lnTo>
                    <a:pt x="1928" y="221"/>
                  </a:lnTo>
                  <a:lnTo>
                    <a:pt x="1928" y="217"/>
                  </a:lnTo>
                  <a:lnTo>
                    <a:pt x="1929" y="220"/>
                  </a:lnTo>
                  <a:lnTo>
                    <a:pt x="1930" y="217"/>
                  </a:lnTo>
                  <a:lnTo>
                    <a:pt x="1930" y="217"/>
                  </a:lnTo>
                  <a:lnTo>
                    <a:pt x="1931" y="218"/>
                  </a:lnTo>
                  <a:lnTo>
                    <a:pt x="1931" y="217"/>
                  </a:lnTo>
                  <a:lnTo>
                    <a:pt x="1933" y="220"/>
                  </a:lnTo>
                  <a:lnTo>
                    <a:pt x="1933" y="230"/>
                  </a:lnTo>
                  <a:lnTo>
                    <a:pt x="1934" y="226"/>
                  </a:lnTo>
                  <a:lnTo>
                    <a:pt x="1934" y="223"/>
                  </a:lnTo>
                  <a:lnTo>
                    <a:pt x="1935" y="218"/>
                  </a:lnTo>
                  <a:lnTo>
                    <a:pt x="1935" y="217"/>
                  </a:lnTo>
                  <a:lnTo>
                    <a:pt x="1936" y="221"/>
                  </a:lnTo>
                  <a:lnTo>
                    <a:pt x="1936" y="227"/>
                  </a:lnTo>
                  <a:lnTo>
                    <a:pt x="1937" y="232"/>
                  </a:lnTo>
                  <a:lnTo>
                    <a:pt x="1937" y="229"/>
                  </a:lnTo>
                  <a:lnTo>
                    <a:pt x="1938" y="225"/>
                  </a:lnTo>
                  <a:lnTo>
                    <a:pt x="1938" y="220"/>
                  </a:lnTo>
                  <a:lnTo>
                    <a:pt x="1940" y="217"/>
                  </a:lnTo>
                  <a:lnTo>
                    <a:pt x="1940" y="216"/>
                  </a:lnTo>
                  <a:lnTo>
                    <a:pt x="1941" y="217"/>
                  </a:lnTo>
                  <a:lnTo>
                    <a:pt x="1941" y="219"/>
                  </a:lnTo>
                  <a:lnTo>
                    <a:pt x="1942" y="227"/>
                  </a:lnTo>
                  <a:lnTo>
                    <a:pt x="1942" y="231"/>
                  </a:lnTo>
                  <a:lnTo>
                    <a:pt x="1943" y="227"/>
                  </a:lnTo>
                  <a:lnTo>
                    <a:pt x="1944" y="226"/>
                  </a:lnTo>
                  <a:lnTo>
                    <a:pt x="1944" y="219"/>
                  </a:lnTo>
                  <a:lnTo>
                    <a:pt x="1946" y="217"/>
                  </a:lnTo>
                  <a:lnTo>
                    <a:pt x="1946" y="219"/>
                  </a:lnTo>
                  <a:lnTo>
                    <a:pt x="1947" y="219"/>
                  </a:lnTo>
                  <a:lnTo>
                    <a:pt x="1947" y="220"/>
                  </a:lnTo>
                  <a:lnTo>
                    <a:pt x="1948" y="230"/>
                  </a:lnTo>
                  <a:lnTo>
                    <a:pt x="1948" y="231"/>
                  </a:lnTo>
                  <a:lnTo>
                    <a:pt x="1949" y="229"/>
                  </a:lnTo>
                  <a:lnTo>
                    <a:pt x="1949" y="224"/>
                  </a:lnTo>
                  <a:lnTo>
                    <a:pt x="1950" y="219"/>
                  </a:lnTo>
                  <a:lnTo>
                    <a:pt x="1950" y="220"/>
                  </a:lnTo>
                  <a:lnTo>
                    <a:pt x="1951" y="221"/>
                  </a:lnTo>
                  <a:lnTo>
                    <a:pt x="1951" y="225"/>
                  </a:lnTo>
                  <a:lnTo>
                    <a:pt x="1953" y="221"/>
                  </a:lnTo>
                  <a:lnTo>
                    <a:pt x="1953" y="220"/>
                  </a:lnTo>
                  <a:lnTo>
                    <a:pt x="1954" y="219"/>
                  </a:lnTo>
                  <a:lnTo>
                    <a:pt x="1954" y="219"/>
                  </a:lnTo>
                  <a:lnTo>
                    <a:pt x="1955" y="220"/>
                  </a:lnTo>
                  <a:lnTo>
                    <a:pt x="1955" y="227"/>
                  </a:lnTo>
                  <a:lnTo>
                    <a:pt x="1956" y="229"/>
                  </a:lnTo>
                  <a:lnTo>
                    <a:pt x="1956" y="226"/>
                  </a:lnTo>
                  <a:lnTo>
                    <a:pt x="1957" y="226"/>
                  </a:lnTo>
                  <a:lnTo>
                    <a:pt x="1959" y="223"/>
                  </a:lnTo>
                  <a:lnTo>
                    <a:pt x="1959" y="220"/>
                  </a:lnTo>
                  <a:lnTo>
                    <a:pt x="1960" y="219"/>
                  </a:lnTo>
                  <a:lnTo>
                    <a:pt x="1960" y="220"/>
                  </a:lnTo>
                  <a:lnTo>
                    <a:pt x="1961" y="225"/>
                  </a:lnTo>
                  <a:lnTo>
                    <a:pt x="1961" y="232"/>
                  </a:lnTo>
                  <a:lnTo>
                    <a:pt x="1962" y="232"/>
                  </a:lnTo>
                  <a:lnTo>
                    <a:pt x="1962" y="225"/>
                  </a:lnTo>
                  <a:lnTo>
                    <a:pt x="1963" y="224"/>
                  </a:lnTo>
                  <a:lnTo>
                    <a:pt x="1963" y="229"/>
                  </a:lnTo>
                  <a:lnTo>
                    <a:pt x="1964" y="227"/>
                  </a:lnTo>
                  <a:lnTo>
                    <a:pt x="1964" y="225"/>
                  </a:lnTo>
                  <a:lnTo>
                    <a:pt x="1966" y="224"/>
                  </a:lnTo>
                  <a:lnTo>
                    <a:pt x="1966" y="221"/>
                  </a:lnTo>
                  <a:lnTo>
                    <a:pt x="1967" y="223"/>
                  </a:lnTo>
                  <a:lnTo>
                    <a:pt x="1967" y="227"/>
                  </a:lnTo>
                  <a:lnTo>
                    <a:pt x="1968" y="230"/>
                  </a:lnTo>
                  <a:lnTo>
                    <a:pt x="1968" y="229"/>
                  </a:lnTo>
                  <a:lnTo>
                    <a:pt x="1969" y="233"/>
                  </a:lnTo>
                  <a:lnTo>
                    <a:pt x="1969" y="233"/>
                  </a:lnTo>
                  <a:lnTo>
                    <a:pt x="1970" y="227"/>
                  </a:lnTo>
                  <a:lnTo>
                    <a:pt x="1970" y="223"/>
                  </a:lnTo>
                  <a:lnTo>
                    <a:pt x="1972" y="221"/>
                  </a:lnTo>
                  <a:lnTo>
                    <a:pt x="1973" y="218"/>
                  </a:lnTo>
                  <a:lnTo>
                    <a:pt x="1973" y="220"/>
                  </a:lnTo>
                  <a:lnTo>
                    <a:pt x="1974" y="214"/>
                  </a:lnTo>
                  <a:lnTo>
                    <a:pt x="1974" y="211"/>
                  </a:lnTo>
                  <a:lnTo>
                    <a:pt x="1975" y="213"/>
                  </a:lnTo>
                  <a:lnTo>
                    <a:pt x="1975" y="217"/>
                  </a:lnTo>
                  <a:lnTo>
                    <a:pt x="1976" y="219"/>
                  </a:lnTo>
                  <a:lnTo>
                    <a:pt x="1976" y="225"/>
                  </a:lnTo>
                  <a:lnTo>
                    <a:pt x="1977" y="226"/>
                  </a:lnTo>
                  <a:lnTo>
                    <a:pt x="1977" y="226"/>
                  </a:lnTo>
                  <a:lnTo>
                    <a:pt x="1979" y="224"/>
                  </a:lnTo>
                  <a:lnTo>
                    <a:pt x="1979" y="220"/>
                  </a:lnTo>
                  <a:lnTo>
                    <a:pt x="1980" y="225"/>
                  </a:lnTo>
                  <a:lnTo>
                    <a:pt x="1980" y="229"/>
                  </a:lnTo>
                  <a:lnTo>
                    <a:pt x="1981" y="230"/>
                  </a:lnTo>
                  <a:lnTo>
                    <a:pt x="1981" y="229"/>
                  </a:lnTo>
                  <a:lnTo>
                    <a:pt x="1982" y="223"/>
                  </a:lnTo>
                  <a:lnTo>
                    <a:pt x="1982" y="221"/>
                  </a:lnTo>
                  <a:lnTo>
                    <a:pt x="1983" y="217"/>
                  </a:lnTo>
                  <a:lnTo>
                    <a:pt x="1983" y="214"/>
                  </a:lnTo>
                  <a:lnTo>
                    <a:pt x="1985" y="213"/>
                  </a:lnTo>
                  <a:lnTo>
                    <a:pt x="1986" y="217"/>
                  </a:lnTo>
                  <a:lnTo>
                    <a:pt x="1986" y="224"/>
                  </a:lnTo>
                  <a:lnTo>
                    <a:pt x="1987" y="229"/>
                  </a:lnTo>
                  <a:lnTo>
                    <a:pt x="1987" y="226"/>
                  </a:lnTo>
                  <a:lnTo>
                    <a:pt x="1988" y="219"/>
                  </a:lnTo>
                  <a:lnTo>
                    <a:pt x="1988" y="218"/>
                  </a:lnTo>
                  <a:lnTo>
                    <a:pt x="1989" y="219"/>
                  </a:lnTo>
                  <a:lnTo>
                    <a:pt x="1989" y="226"/>
                  </a:lnTo>
                  <a:lnTo>
                    <a:pt x="1990" y="230"/>
                  </a:lnTo>
                  <a:lnTo>
                    <a:pt x="1990" y="226"/>
                  </a:lnTo>
                  <a:lnTo>
                    <a:pt x="1992" y="225"/>
                  </a:lnTo>
                  <a:lnTo>
                    <a:pt x="1992" y="225"/>
                  </a:lnTo>
                  <a:lnTo>
                    <a:pt x="1993" y="225"/>
                  </a:lnTo>
                  <a:lnTo>
                    <a:pt x="1993" y="229"/>
                  </a:lnTo>
                  <a:lnTo>
                    <a:pt x="1994" y="226"/>
                  </a:lnTo>
                  <a:lnTo>
                    <a:pt x="1994" y="220"/>
                  </a:lnTo>
                  <a:lnTo>
                    <a:pt x="1995" y="214"/>
                  </a:lnTo>
                  <a:lnTo>
                    <a:pt x="1995" y="213"/>
                  </a:lnTo>
                  <a:lnTo>
                    <a:pt x="1996" y="214"/>
                  </a:lnTo>
                  <a:lnTo>
                    <a:pt x="1996" y="217"/>
                  </a:lnTo>
                  <a:lnTo>
                    <a:pt x="1998" y="221"/>
                  </a:lnTo>
                  <a:lnTo>
                    <a:pt x="1999" y="220"/>
                  </a:lnTo>
                  <a:lnTo>
                    <a:pt x="1999" y="217"/>
                  </a:lnTo>
                  <a:lnTo>
                    <a:pt x="2000" y="218"/>
                  </a:lnTo>
                  <a:lnTo>
                    <a:pt x="2000" y="218"/>
                  </a:lnTo>
                  <a:lnTo>
                    <a:pt x="2001" y="218"/>
                  </a:lnTo>
                  <a:lnTo>
                    <a:pt x="2001" y="219"/>
                  </a:lnTo>
                  <a:lnTo>
                    <a:pt x="2002" y="217"/>
                  </a:lnTo>
                  <a:lnTo>
                    <a:pt x="2002" y="219"/>
                  </a:lnTo>
                  <a:lnTo>
                    <a:pt x="2003" y="223"/>
                  </a:lnTo>
                  <a:lnTo>
                    <a:pt x="2003" y="224"/>
                  </a:lnTo>
                  <a:lnTo>
                    <a:pt x="2005" y="224"/>
                  </a:lnTo>
                  <a:lnTo>
                    <a:pt x="2005" y="219"/>
                  </a:lnTo>
                  <a:lnTo>
                    <a:pt x="2006" y="218"/>
                  </a:lnTo>
                  <a:lnTo>
                    <a:pt x="2006" y="219"/>
                  </a:lnTo>
                  <a:lnTo>
                    <a:pt x="2007" y="221"/>
                  </a:lnTo>
                  <a:lnTo>
                    <a:pt x="2007" y="221"/>
                  </a:lnTo>
                  <a:lnTo>
                    <a:pt x="2008" y="223"/>
                  </a:lnTo>
                  <a:lnTo>
                    <a:pt x="2008" y="221"/>
                  </a:lnTo>
                  <a:lnTo>
                    <a:pt x="2009" y="223"/>
                  </a:lnTo>
                  <a:lnTo>
                    <a:pt x="2009" y="225"/>
                  </a:lnTo>
                  <a:lnTo>
                    <a:pt x="2011" y="227"/>
                  </a:lnTo>
                  <a:lnTo>
                    <a:pt x="2012" y="231"/>
                  </a:lnTo>
                  <a:lnTo>
                    <a:pt x="2012" y="233"/>
                  </a:lnTo>
                  <a:lnTo>
                    <a:pt x="2013" y="227"/>
                  </a:lnTo>
                  <a:lnTo>
                    <a:pt x="2013" y="224"/>
                  </a:lnTo>
                  <a:lnTo>
                    <a:pt x="2014" y="218"/>
                  </a:lnTo>
                  <a:lnTo>
                    <a:pt x="2014" y="221"/>
                  </a:lnTo>
                  <a:lnTo>
                    <a:pt x="2015" y="230"/>
                  </a:lnTo>
                  <a:lnTo>
                    <a:pt x="2015" y="234"/>
                  </a:lnTo>
                  <a:lnTo>
                    <a:pt x="2017" y="230"/>
                  </a:lnTo>
                  <a:lnTo>
                    <a:pt x="2017" y="230"/>
                  </a:lnTo>
                  <a:lnTo>
                    <a:pt x="2018" y="224"/>
                  </a:lnTo>
                  <a:lnTo>
                    <a:pt x="2018" y="224"/>
                  </a:lnTo>
                  <a:lnTo>
                    <a:pt x="2019" y="223"/>
                  </a:lnTo>
                  <a:lnTo>
                    <a:pt x="2019" y="225"/>
                  </a:lnTo>
                  <a:lnTo>
                    <a:pt x="2020" y="229"/>
                  </a:lnTo>
                  <a:lnTo>
                    <a:pt x="2020" y="232"/>
                  </a:lnTo>
                  <a:lnTo>
                    <a:pt x="2021" y="234"/>
                  </a:lnTo>
                  <a:lnTo>
                    <a:pt x="2021" y="234"/>
                  </a:lnTo>
                  <a:lnTo>
                    <a:pt x="2022" y="232"/>
                  </a:lnTo>
                  <a:lnTo>
                    <a:pt x="2024" y="223"/>
                  </a:lnTo>
                  <a:lnTo>
                    <a:pt x="2024" y="223"/>
                  </a:lnTo>
                  <a:lnTo>
                    <a:pt x="2025" y="225"/>
                  </a:lnTo>
                  <a:lnTo>
                    <a:pt x="2025" y="230"/>
                  </a:lnTo>
                  <a:lnTo>
                    <a:pt x="2026" y="230"/>
                  </a:lnTo>
                  <a:lnTo>
                    <a:pt x="2026" y="226"/>
                  </a:lnTo>
                  <a:lnTo>
                    <a:pt x="2027" y="217"/>
                  </a:lnTo>
                  <a:lnTo>
                    <a:pt x="2027" y="219"/>
                  </a:lnTo>
                  <a:lnTo>
                    <a:pt x="2028" y="219"/>
                  </a:lnTo>
                  <a:lnTo>
                    <a:pt x="2028" y="218"/>
                  </a:lnTo>
                  <a:lnTo>
                    <a:pt x="2030" y="217"/>
                  </a:lnTo>
                  <a:lnTo>
                    <a:pt x="2030" y="225"/>
                  </a:lnTo>
                  <a:lnTo>
                    <a:pt x="2031" y="225"/>
                  </a:lnTo>
                  <a:lnTo>
                    <a:pt x="2031" y="230"/>
                  </a:lnTo>
                  <a:lnTo>
                    <a:pt x="2032" y="223"/>
                  </a:lnTo>
                  <a:lnTo>
                    <a:pt x="2032" y="218"/>
                  </a:lnTo>
                  <a:lnTo>
                    <a:pt x="2033" y="218"/>
                  </a:lnTo>
                  <a:lnTo>
                    <a:pt x="2033" y="212"/>
                  </a:lnTo>
                  <a:lnTo>
                    <a:pt x="2034" y="216"/>
                  </a:lnTo>
                  <a:lnTo>
                    <a:pt x="2035" y="224"/>
                  </a:lnTo>
                  <a:lnTo>
                    <a:pt x="2035" y="227"/>
                  </a:lnTo>
                  <a:lnTo>
                    <a:pt x="2037" y="232"/>
                  </a:lnTo>
                  <a:lnTo>
                    <a:pt x="2037" y="225"/>
                  </a:lnTo>
                  <a:lnTo>
                    <a:pt x="2038" y="223"/>
                  </a:lnTo>
                  <a:lnTo>
                    <a:pt x="2038" y="229"/>
                  </a:lnTo>
                  <a:lnTo>
                    <a:pt x="2039" y="230"/>
                  </a:lnTo>
                  <a:lnTo>
                    <a:pt x="2039" y="229"/>
                  </a:lnTo>
                  <a:lnTo>
                    <a:pt x="2040" y="225"/>
                  </a:lnTo>
                  <a:lnTo>
                    <a:pt x="2040" y="219"/>
                  </a:lnTo>
                  <a:lnTo>
                    <a:pt x="2041" y="214"/>
                  </a:lnTo>
                  <a:lnTo>
                    <a:pt x="2041" y="218"/>
                  </a:lnTo>
                  <a:lnTo>
                    <a:pt x="2043" y="224"/>
                  </a:lnTo>
                  <a:lnTo>
                    <a:pt x="2043" y="223"/>
                  </a:lnTo>
                  <a:lnTo>
                    <a:pt x="2044" y="227"/>
                  </a:lnTo>
                  <a:lnTo>
                    <a:pt x="2044" y="224"/>
                  </a:lnTo>
                  <a:lnTo>
                    <a:pt x="2045" y="223"/>
                  </a:lnTo>
                  <a:lnTo>
                    <a:pt x="2046" y="224"/>
                  </a:lnTo>
                  <a:lnTo>
                    <a:pt x="2046" y="223"/>
                  </a:lnTo>
                  <a:lnTo>
                    <a:pt x="2047" y="221"/>
                  </a:lnTo>
                  <a:lnTo>
                    <a:pt x="2047" y="227"/>
                  </a:lnTo>
                  <a:lnTo>
                    <a:pt x="2048" y="224"/>
                  </a:lnTo>
                  <a:lnTo>
                    <a:pt x="2048" y="220"/>
                  </a:lnTo>
                  <a:lnTo>
                    <a:pt x="2050" y="216"/>
                  </a:lnTo>
                  <a:lnTo>
                    <a:pt x="2050" y="212"/>
                  </a:lnTo>
                  <a:lnTo>
                    <a:pt x="2051" y="213"/>
                  </a:lnTo>
                  <a:lnTo>
                    <a:pt x="2051" y="216"/>
                  </a:lnTo>
                  <a:lnTo>
                    <a:pt x="2052" y="217"/>
                  </a:lnTo>
                  <a:lnTo>
                    <a:pt x="2052" y="218"/>
                  </a:lnTo>
                  <a:lnTo>
                    <a:pt x="2053" y="221"/>
                  </a:lnTo>
                  <a:lnTo>
                    <a:pt x="2053" y="221"/>
                  </a:lnTo>
                  <a:lnTo>
                    <a:pt x="2054" y="223"/>
                  </a:lnTo>
                  <a:lnTo>
                    <a:pt x="2054" y="223"/>
                  </a:lnTo>
                  <a:lnTo>
                    <a:pt x="2056" y="225"/>
                  </a:lnTo>
                  <a:lnTo>
                    <a:pt x="2056" y="224"/>
                  </a:lnTo>
                  <a:lnTo>
                    <a:pt x="2057" y="226"/>
                  </a:lnTo>
                  <a:lnTo>
                    <a:pt x="2058" y="226"/>
                  </a:lnTo>
                  <a:lnTo>
                    <a:pt x="2058" y="226"/>
                  </a:lnTo>
                  <a:lnTo>
                    <a:pt x="2059" y="226"/>
                  </a:lnTo>
                  <a:lnTo>
                    <a:pt x="2059" y="226"/>
                  </a:lnTo>
                  <a:lnTo>
                    <a:pt x="2060" y="225"/>
                  </a:lnTo>
                  <a:lnTo>
                    <a:pt x="2060" y="223"/>
                  </a:lnTo>
                  <a:lnTo>
                    <a:pt x="2061" y="223"/>
                  </a:lnTo>
                  <a:lnTo>
                    <a:pt x="2061" y="227"/>
                  </a:lnTo>
                  <a:lnTo>
                    <a:pt x="2063" y="232"/>
                  </a:lnTo>
                  <a:lnTo>
                    <a:pt x="2063" y="232"/>
                  </a:lnTo>
                  <a:lnTo>
                    <a:pt x="2064" y="232"/>
                  </a:lnTo>
                  <a:lnTo>
                    <a:pt x="2064" y="231"/>
                  </a:lnTo>
                  <a:lnTo>
                    <a:pt x="2065" y="226"/>
                  </a:lnTo>
                  <a:lnTo>
                    <a:pt x="2065" y="226"/>
                  </a:lnTo>
                  <a:lnTo>
                    <a:pt x="2066" y="224"/>
                  </a:lnTo>
                  <a:lnTo>
                    <a:pt x="2066" y="224"/>
                  </a:lnTo>
                  <a:lnTo>
                    <a:pt x="2067" y="226"/>
                  </a:lnTo>
                  <a:lnTo>
                    <a:pt x="2069" y="224"/>
                  </a:lnTo>
                  <a:lnTo>
                    <a:pt x="2069" y="223"/>
                  </a:lnTo>
                  <a:lnTo>
                    <a:pt x="2070" y="223"/>
                  </a:lnTo>
                  <a:lnTo>
                    <a:pt x="2070" y="226"/>
                  </a:lnTo>
                  <a:lnTo>
                    <a:pt x="2071" y="230"/>
                  </a:lnTo>
                  <a:lnTo>
                    <a:pt x="2071" y="230"/>
                  </a:lnTo>
                  <a:lnTo>
                    <a:pt x="2072" y="229"/>
                  </a:lnTo>
                  <a:lnTo>
                    <a:pt x="2072" y="229"/>
                  </a:lnTo>
                  <a:lnTo>
                    <a:pt x="2073" y="227"/>
                  </a:lnTo>
                  <a:lnTo>
                    <a:pt x="2073" y="231"/>
                  </a:lnTo>
                  <a:lnTo>
                    <a:pt x="2074" y="227"/>
                  </a:lnTo>
                  <a:lnTo>
                    <a:pt x="2074" y="224"/>
                  </a:lnTo>
                  <a:lnTo>
                    <a:pt x="2076" y="217"/>
                  </a:lnTo>
                  <a:lnTo>
                    <a:pt x="2076" y="213"/>
                  </a:lnTo>
                  <a:lnTo>
                    <a:pt x="2077" y="213"/>
                  </a:lnTo>
                  <a:lnTo>
                    <a:pt x="2077" y="218"/>
                  </a:lnTo>
                  <a:lnTo>
                    <a:pt x="2078" y="225"/>
                  </a:lnTo>
                  <a:lnTo>
                    <a:pt x="2079" y="229"/>
                  </a:lnTo>
                  <a:lnTo>
                    <a:pt x="2079" y="229"/>
                  </a:lnTo>
                  <a:lnTo>
                    <a:pt x="2080" y="225"/>
                  </a:lnTo>
                  <a:lnTo>
                    <a:pt x="2080" y="225"/>
                  </a:lnTo>
                  <a:lnTo>
                    <a:pt x="2082" y="230"/>
                  </a:lnTo>
                  <a:lnTo>
                    <a:pt x="2082" y="233"/>
                  </a:lnTo>
                  <a:lnTo>
                    <a:pt x="2083" y="231"/>
                  </a:lnTo>
                  <a:lnTo>
                    <a:pt x="2083" y="226"/>
                  </a:lnTo>
                  <a:lnTo>
                    <a:pt x="2084" y="224"/>
                  </a:lnTo>
                  <a:lnTo>
                    <a:pt x="2084" y="226"/>
                  </a:lnTo>
                  <a:lnTo>
                    <a:pt x="2085" y="229"/>
                  </a:lnTo>
                  <a:lnTo>
                    <a:pt x="2085" y="229"/>
                  </a:lnTo>
                  <a:lnTo>
                    <a:pt x="2086" y="225"/>
                  </a:lnTo>
                  <a:lnTo>
                    <a:pt x="2086" y="221"/>
                  </a:lnTo>
                  <a:lnTo>
                    <a:pt x="2087" y="220"/>
                  </a:lnTo>
                  <a:lnTo>
                    <a:pt x="2087" y="226"/>
                  </a:lnTo>
                  <a:lnTo>
                    <a:pt x="2089" y="231"/>
                  </a:lnTo>
                  <a:lnTo>
                    <a:pt x="2090" y="230"/>
                  </a:lnTo>
                  <a:lnTo>
                    <a:pt x="2090" y="229"/>
                  </a:lnTo>
                  <a:lnTo>
                    <a:pt x="2091" y="225"/>
                  </a:lnTo>
                  <a:lnTo>
                    <a:pt x="2091" y="224"/>
                  </a:lnTo>
                  <a:lnTo>
                    <a:pt x="2092" y="221"/>
                  </a:lnTo>
                  <a:lnTo>
                    <a:pt x="2092" y="220"/>
                  </a:lnTo>
                  <a:lnTo>
                    <a:pt x="2093" y="220"/>
                  </a:lnTo>
                  <a:lnTo>
                    <a:pt x="2093" y="223"/>
                  </a:lnTo>
                  <a:lnTo>
                    <a:pt x="2095" y="221"/>
                  </a:lnTo>
                  <a:lnTo>
                    <a:pt x="2095" y="225"/>
                  </a:lnTo>
                  <a:lnTo>
                    <a:pt x="2096" y="224"/>
                  </a:lnTo>
                  <a:lnTo>
                    <a:pt x="2096" y="227"/>
                  </a:lnTo>
                  <a:lnTo>
                    <a:pt x="2097" y="226"/>
                  </a:lnTo>
                  <a:lnTo>
                    <a:pt x="2097" y="227"/>
                  </a:lnTo>
                  <a:lnTo>
                    <a:pt x="2098" y="233"/>
                  </a:lnTo>
                  <a:lnTo>
                    <a:pt x="2098" y="231"/>
                  </a:lnTo>
                  <a:lnTo>
                    <a:pt x="2099" y="231"/>
                  </a:lnTo>
                  <a:lnTo>
                    <a:pt x="2100" y="226"/>
                  </a:lnTo>
                  <a:lnTo>
                    <a:pt x="2100" y="224"/>
                  </a:lnTo>
                  <a:lnTo>
                    <a:pt x="2102" y="225"/>
                  </a:lnTo>
                  <a:lnTo>
                    <a:pt x="2102" y="230"/>
                  </a:lnTo>
                  <a:lnTo>
                    <a:pt x="2103" y="225"/>
                  </a:lnTo>
                  <a:lnTo>
                    <a:pt x="2103" y="221"/>
                  </a:lnTo>
                  <a:lnTo>
                    <a:pt x="2104" y="223"/>
                  </a:lnTo>
                  <a:lnTo>
                    <a:pt x="2104" y="225"/>
                  </a:lnTo>
                  <a:lnTo>
                    <a:pt x="2105" y="229"/>
                  </a:lnTo>
                  <a:lnTo>
                    <a:pt x="2105" y="227"/>
                  </a:lnTo>
                  <a:lnTo>
                    <a:pt x="2106" y="223"/>
                  </a:lnTo>
                  <a:lnTo>
                    <a:pt x="2106" y="221"/>
                  </a:lnTo>
                  <a:lnTo>
                    <a:pt x="2108" y="219"/>
                  </a:lnTo>
                  <a:lnTo>
                    <a:pt x="2108" y="218"/>
                  </a:lnTo>
                  <a:lnTo>
                    <a:pt x="2109" y="218"/>
                  </a:lnTo>
                  <a:lnTo>
                    <a:pt x="2109" y="217"/>
                  </a:lnTo>
                  <a:lnTo>
                    <a:pt x="2110" y="214"/>
                  </a:lnTo>
                  <a:lnTo>
                    <a:pt x="2111" y="218"/>
                  </a:lnTo>
                  <a:lnTo>
                    <a:pt x="2111" y="219"/>
                  </a:lnTo>
                  <a:lnTo>
                    <a:pt x="2112" y="223"/>
                  </a:lnTo>
                  <a:lnTo>
                    <a:pt x="2112" y="230"/>
                  </a:lnTo>
                  <a:lnTo>
                    <a:pt x="2114" y="231"/>
                  </a:lnTo>
                  <a:lnTo>
                    <a:pt x="2114" y="225"/>
                  </a:lnTo>
                  <a:lnTo>
                    <a:pt x="2115" y="223"/>
                  </a:lnTo>
                  <a:lnTo>
                    <a:pt x="2115" y="220"/>
                  </a:lnTo>
                  <a:lnTo>
                    <a:pt x="2116" y="221"/>
                  </a:lnTo>
                  <a:lnTo>
                    <a:pt x="2116" y="224"/>
                  </a:lnTo>
                  <a:lnTo>
                    <a:pt x="2117" y="220"/>
                  </a:lnTo>
                  <a:lnTo>
                    <a:pt x="2117" y="217"/>
                  </a:lnTo>
                  <a:lnTo>
                    <a:pt x="2118" y="220"/>
                  </a:lnTo>
                  <a:lnTo>
                    <a:pt x="2118" y="224"/>
                  </a:lnTo>
                  <a:lnTo>
                    <a:pt x="2119" y="224"/>
                  </a:lnTo>
                  <a:lnTo>
                    <a:pt x="2121" y="223"/>
                  </a:lnTo>
                  <a:lnTo>
                    <a:pt x="2121" y="217"/>
                  </a:lnTo>
                  <a:lnTo>
                    <a:pt x="2122" y="214"/>
                  </a:lnTo>
                  <a:lnTo>
                    <a:pt x="2122" y="213"/>
                  </a:lnTo>
                  <a:lnTo>
                    <a:pt x="2123" y="213"/>
                  </a:lnTo>
                  <a:lnTo>
                    <a:pt x="2123" y="214"/>
                  </a:lnTo>
                  <a:lnTo>
                    <a:pt x="2124" y="220"/>
                  </a:lnTo>
                  <a:lnTo>
                    <a:pt x="2124" y="220"/>
                  </a:lnTo>
                  <a:lnTo>
                    <a:pt x="2125" y="224"/>
                  </a:lnTo>
                  <a:lnTo>
                    <a:pt x="2125" y="221"/>
                  </a:lnTo>
                  <a:lnTo>
                    <a:pt x="2127" y="221"/>
                  </a:lnTo>
                  <a:lnTo>
                    <a:pt x="2127" y="221"/>
                  </a:lnTo>
                  <a:lnTo>
                    <a:pt x="2128" y="216"/>
                  </a:lnTo>
                  <a:lnTo>
                    <a:pt x="2128" y="214"/>
                  </a:lnTo>
                  <a:lnTo>
                    <a:pt x="2129" y="218"/>
                  </a:lnTo>
                  <a:lnTo>
                    <a:pt x="2130" y="219"/>
                  </a:lnTo>
                  <a:lnTo>
                    <a:pt x="2130" y="217"/>
                  </a:lnTo>
                  <a:lnTo>
                    <a:pt x="2131" y="212"/>
                  </a:lnTo>
                  <a:lnTo>
                    <a:pt x="2131" y="211"/>
                  </a:lnTo>
                  <a:lnTo>
                    <a:pt x="2132" y="213"/>
                  </a:lnTo>
                  <a:lnTo>
                    <a:pt x="2132" y="220"/>
                  </a:lnTo>
                  <a:lnTo>
                    <a:pt x="2134" y="224"/>
                  </a:lnTo>
                  <a:lnTo>
                    <a:pt x="2134" y="220"/>
                  </a:lnTo>
                  <a:lnTo>
                    <a:pt x="2135" y="219"/>
                  </a:lnTo>
                  <a:lnTo>
                    <a:pt x="2135" y="217"/>
                  </a:lnTo>
                  <a:lnTo>
                    <a:pt x="2136" y="216"/>
                  </a:lnTo>
                  <a:lnTo>
                    <a:pt x="2136" y="214"/>
                  </a:lnTo>
                  <a:lnTo>
                    <a:pt x="2137" y="216"/>
                  </a:lnTo>
                  <a:lnTo>
                    <a:pt x="2137" y="218"/>
                  </a:lnTo>
                  <a:lnTo>
                    <a:pt x="2138" y="218"/>
                  </a:lnTo>
                  <a:lnTo>
                    <a:pt x="2138" y="221"/>
                  </a:lnTo>
                  <a:lnTo>
                    <a:pt x="2140" y="223"/>
                  </a:lnTo>
                  <a:lnTo>
                    <a:pt x="2141" y="225"/>
                  </a:lnTo>
                  <a:lnTo>
                    <a:pt x="2141" y="224"/>
                  </a:lnTo>
                  <a:lnTo>
                    <a:pt x="2142" y="223"/>
                  </a:lnTo>
                  <a:lnTo>
                    <a:pt x="2142" y="223"/>
                  </a:lnTo>
                  <a:lnTo>
                    <a:pt x="2143" y="218"/>
                  </a:lnTo>
                  <a:lnTo>
                    <a:pt x="2143" y="217"/>
                  </a:lnTo>
                  <a:lnTo>
                    <a:pt x="2144" y="216"/>
                  </a:lnTo>
                  <a:lnTo>
                    <a:pt x="2144" y="211"/>
                  </a:lnTo>
                  <a:lnTo>
                    <a:pt x="2145" y="213"/>
                  </a:lnTo>
                  <a:lnTo>
                    <a:pt x="2145" y="216"/>
                  </a:lnTo>
                  <a:lnTo>
                    <a:pt x="2147" y="218"/>
                  </a:lnTo>
                  <a:lnTo>
                    <a:pt x="2147" y="223"/>
                  </a:lnTo>
                  <a:lnTo>
                    <a:pt x="2148" y="225"/>
                  </a:lnTo>
                  <a:lnTo>
                    <a:pt x="2148" y="224"/>
                  </a:lnTo>
                  <a:lnTo>
                    <a:pt x="2149" y="223"/>
                  </a:lnTo>
                  <a:lnTo>
                    <a:pt x="2150" y="220"/>
                  </a:lnTo>
                  <a:lnTo>
                    <a:pt x="2150" y="217"/>
                  </a:lnTo>
                  <a:lnTo>
                    <a:pt x="2151" y="213"/>
                  </a:lnTo>
                  <a:lnTo>
                    <a:pt x="2151" y="212"/>
                  </a:lnTo>
                  <a:lnTo>
                    <a:pt x="2153" y="214"/>
                  </a:lnTo>
                  <a:lnTo>
                    <a:pt x="2153" y="221"/>
                  </a:lnTo>
                  <a:lnTo>
                    <a:pt x="2154" y="227"/>
                  </a:lnTo>
                  <a:lnTo>
                    <a:pt x="2154" y="227"/>
                  </a:lnTo>
                  <a:lnTo>
                    <a:pt x="2155" y="224"/>
                  </a:lnTo>
                  <a:lnTo>
                    <a:pt x="2155" y="224"/>
                  </a:lnTo>
                  <a:lnTo>
                    <a:pt x="2156" y="227"/>
                  </a:lnTo>
                  <a:lnTo>
                    <a:pt x="2156" y="225"/>
                  </a:lnTo>
                  <a:lnTo>
                    <a:pt x="2157" y="227"/>
                  </a:lnTo>
                  <a:lnTo>
                    <a:pt x="2158" y="227"/>
                  </a:lnTo>
                  <a:lnTo>
                    <a:pt x="2158" y="225"/>
                  </a:lnTo>
                  <a:lnTo>
                    <a:pt x="2160" y="229"/>
                  </a:lnTo>
                  <a:lnTo>
                    <a:pt x="2160" y="229"/>
                  </a:lnTo>
                  <a:lnTo>
                    <a:pt x="2161" y="226"/>
                  </a:lnTo>
                  <a:lnTo>
                    <a:pt x="2161" y="223"/>
                  </a:lnTo>
                  <a:lnTo>
                    <a:pt x="2162" y="223"/>
                  </a:lnTo>
                  <a:lnTo>
                    <a:pt x="2162" y="226"/>
                  </a:lnTo>
                  <a:lnTo>
                    <a:pt x="2163" y="231"/>
                  </a:lnTo>
                  <a:lnTo>
                    <a:pt x="2163" y="234"/>
                  </a:lnTo>
                  <a:lnTo>
                    <a:pt x="2164" y="236"/>
                  </a:lnTo>
                  <a:lnTo>
                    <a:pt x="2164" y="232"/>
                  </a:lnTo>
                  <a:lnTo>
                    <a:pt x="2166" y="231"/>
                  </a:lnTo>
                  <a:lnTo>
                    <a:pt x="2166" y="226"/>
                  </a:lnTo>
                  <a:lnTo>
                    <a:pt x="2167" y="224"/>
                  </a:lnTo>
                  <a:lnTo>
                    <a:pt x="2168" y="221"/>
                  </a:lnTo>
                  <a:lnTo>
                    <a:pt x="2168" y="220"/>
                  </a:lnTo>
                  <a:lnTo>
                    <a:pt x="2169" y="221"/>
                  </a:lnTo>
                  <a:lnTo>
                    <a:pt x="2169" y="217"/>
                  </a:lnTo>
                  <a:lnTo>
                    <a:pt x="2170" y="219"/>
                  </a:lnTo>
                  <a:lnTo>
                    <a:pt x="2170" y="218"/>
                  </a:lnTo>
                  <a:lnTo>
                    <a:pt x="2171" y="219"/>
                  </a:lnTo>
                  <a:lnTo>
                    <a:pt x="2171" y="223"/>
                  </a:lnTo>
                  <a:lnTo>
                    <a:pt x="2173" y="223"/>
                  </a:lnTo>
                  <a:lnTo>
                    <a:pt x="2173" y="220"/>
                  </a:lnTo>
                  <a:lnTo>
                    <a:pt x="2174" y="218"/>
                  </a:lnTo>
                  <a:lnTo>
                    <a:pt x="2174" y="216"/>
                  </a:lnTo>
                  <a:lnTo>
                    <a:pt x="2175" y="219"/>
                  </a:lnTo>
                  <a:lnTo>
                    <a:pt x="2175" y="225"/>
                  </a:lnTo>
                  <a:lnTo>
                    <a:pt x="2176" y="223"/>
                  </a:lnTo>
                  <a:lnTo>
                    <a:pt x="2177" y="226"/>
                  </a:lnTo>
                  <a:lnTo>
                    <a:pt x="2177" y="227"/>
                  </a:lnTo>
                  <a:lnTo>
                    <a:pt x="2179" y="226"/>
                  </a:lnTo>
                  <a:lnTo>
                    <a:pt x="2179" y="227"/>
                  </a:lnTo>
                  <a:lnTo>
                    <a:pt x="2180" y="230"/>
                  </a:lnTo>
                  <a:lnTo>
                    <a:pt x="2180" y="233"/>
                  </a:lnTo>
                  <a:lnTo>
                    <a:pt x="2181" y="234"/>
                  </a:lnTo>
                  <a:lnTo>
                    <a:pt x="2181" y="226"/>
                  </a:lnTo>
                  <a:lnTo>
                    <a:pt x="2182" y="220"/>
                  </a:lnTo>
                  <a:lnTo>
                    <a:pt x="2182" y="216"/>
                  </a:lnTo>
                  <a:lnTo>
                    <a:pt x="2183" y="221"/>
                  </a:lnTo>
                  <a:lnTo>
                    <a:pt x="2183" y="227"/>
                  </a:lnTo>
                  <a:lnTo>
                    <a:pt x="2184" y="227"/>
                  </a:lnTo>
                  <a:lnTo>
                    <a:pt x="2186" y="226"/>
                  </a:lnTo>
                  <a:lnTo>
                    <a:pt x="2186" y="219"/>
                  </a:lnTo>
                  <a:lnTo>
                    <a:pt x="2187" y="218"/>
                  </a:lnTo>
                  <a:lnTo>
                    <a:pt x="2187" y="220"/>
                  </a:lnTo>
                  <a:lnTo>
                    <a:pt x="2188" y="220"/>
                  </a:lnTo>
                  <a:lnTo>
                    <a:pt x="2188" y="224"/>
                  </a:lnTo>
                  <a:lnTo>
                    <a:pt x="2189" y="221"/>
                  </a:lnTo>
                  <a:lnTo>
                    <a:pt x="2189" y="223"/>
                  </a:lnTo>
                  <a:lnTo>
                    <a:pt x="2190" y="220"/>
                  </a:lnTo>
                  <a:lnTo>
                    <a:pt x="2190" y="218"/>
                  </a:lnTo>
                  <a:lnTo>
                    <a:pt x="2192" y="217"/>
                  </a:lnTo>
                  <a:lnTo>
                    <a:pt x="2192" y="216"/>
                  </a:lnTo>
                  <a:lnTo>
                    <a:pt x="2193" y="218"/>
                  </a:lnTo>
                  <a:lnTo>
                    <a:pt x="2193" y="220"/>
                  </a:lnTo>
                  <a:lnTo>
                    <a:pt x="2194" y="226"/>
                  </a:lnTo>
                  <a:lnTo>
                    <a:pt x="2195" y="223"/>
                  </a:lnTo>
                  <a:lnTo>
                    <a:pt x="2195" y="221"/>
                  </a:lnTo>
                  <a:lnTo>
                    <a:pt x="2196" y="221"/>
                  </a:lnTo>
                  <a:lnTo>
                    <a:pt x="2196" y="218"/>
                  </a:lnTo>
                  <a:lnTo>
                    <a:pt x="2197" y="219"/>
                  </a:lnTo>
                  <a:lnTo>
                    <a:pt x="2197" y="227"/>
                  </a:lnTo>
                  <a:lnTo>
                    <a:pt x="2199" y="227"/>
                  </a:lnTo>
                  <a:lnTo>
                    <a:pt x="2199" y="229"/>
                  </a:lnTo>
                  <a:lnTo>
                    <a:pt x="2200" y="226"/>
                  </a:lnTo>
                  <a:lnTo>
                    <a:pt x="2200" y="226"/>
                  </a:lnTo>
                  <a:lnTo>
                    <a:pt x="2201" y="227"/>
                  </a:lnTo>
                  <a:lnTo>
                    <a:pt x="2201" y="229"/>
                  </a:lnTo>
                  <a:lnTo>
                    <a:pt x="2202" y="230"/>
                  </a:lnTo>
                  <a:lnTo>
                    <a:pt x="2203" y="225"/>
                  </a:lnTo>
                  <a:lnTo>
                    <a:pt x="2203" y="225"/>
                  </a:lnTo>
                  <a:lnTo>
                    <a:pt x="2205" y="223"/>
                  </a:lnTo>
                  <a:lnTo>
                    <a:pt x="2205" y="223"/>
                  </a:lnTo>
                  <a:lnTo>
                    <a:pt x="2206" y="225"/>
                  </a:lnTo>
                  <a:lnTo>
                    <a:pt x="2206" y="229"/>
                  </a:lnTo>
                  <a:lnTo>
                    <a:pt x="2207" y="227"/>
                  </a:lnTo>
                  <a:lnTo>
                    <a:pt x="2207" y="224"/>
                  </a:lnTo>
                  <a:lnTo>
                    <a:pt x="2208" y="223"/>
                  </a:lnTo>
                  <a:lnTo>
                    <a:pt x="2208" y="224"/>
                  </a:lnTo>
                  <a:lnTo>
                    <a:pt x="2209" y="226"/>
                  </a:lnTo>
                  <a:lnTo>
                    <a:pt x="2209" y="232"/>
                  </a:lnTo>
                  <a:lnTo>
                    <a:pt x="2210" y="232"/>
                  </a:lnTo>
                  <a:lnTo>
                    <a:pt x="2212" y="232"/>
                  </a:lnTo>
                  <a:lnTo>
                    <a:pt x="2212" y="231"/>
                  </a:lnTo>
                  <a:lnTo>
                    <a:pt x="2213" y="230"/>
                  </a:lnTo>
                  <a:lnTo>
                    <a:pt x="2213" y="227"/>
                  </a:lnTo>
                  <a:lnTo>
                    <a:pt x="2214" y="221"/>
                  </a:lnTo>
                  <a:lnTo>
                    <a:pt x="2214" y="218"/>
                  </a:lnTo>
                  <a:lnTo>
                    <a:pt x="2215" y="219"/>
                  </a:lnTo>
                  <a:lnTo>
                    <a:pt x="2215" y="220"/>
                  </a:lnTo>
                  <a:lnTo>
                    <a:pt x="2216" y="218"/>
                  </a:lnTo>
                  <a:lnTo>
                    <a:pt x="2216" y="218"/>
                  </a:lnTo>
                  <a:lnTo>
                    <a:pt x="2218" y="220"/>
                  </a:lnTo>
                  <a:lnTo>
                    <a:pt x="2218" y="225"/>
                  </a:lnTo>
                  <a:lnTo>
                    <a:pt x="2219" y="227"/>
                  </a:lnTo>
                  <a:lnTo>
                    <a:pt x="2219" y="229"/>
                  </a:lnTo>
                  <a:lnTo>
                    <a:pt x="2220" y="225"/>
                  </a:lnTo>
                  <a:lnTo>
                    <a:pt x="2221" y="227"/>
                  </a:lnTo>
                  <a:lnTo>
                    <a:pt x="2221" y="230"/>
                  </a:lnTo>
                  <a:lnTo>
                    <a:pt x="2222" y="231"/>
                  </a:lnTo>
                  <a:lnTo>
                    <a:pt x="2222" y="230"/>
                  </a:lnTo>
                  <a:lnTo>
                    <a:pt x="2224" y="227"/>
                  </a:lnTo>
                  <a:lnTo>
                    <a:pt x="2224" y="229"/>
                  </a:lnTo>
                  <a:lnTo>
                    <a:pt x="2225" y="229"/>
                  </a:lnTo>
                  <a:lnTo>
                    <a:pt x="2225" y="229"/>
                  </a:lnTo>
                  <a:lnTo>
                    <a:pt x="2226" y="229"/>
                  </a:lnTo>
                  <a:lnTo>
                    <a:pt x="2226" y="229"/>
                  </a:lnTo>
                  <a:lnTo>
                    <a:pt x="2227" y="229"/>
                  </a:lnTo>
                  <a:lnTo>
                    <a:pt x="2227" y="231"/>
                  </a:lnTo>
                  <a:lnTo>
                    <a:pt x="2228" y="227"/>
                  </a:lnTo>
                  <a:lnTo>
                    <a:pt x="2229" y="219"/>
                  </a:lnTo>
                  <a:lnTo>
                    <a:pt x="2229" y="220"/>
                  </a:lnTo>
                  <a:lnTo>
                    <a:pt x="2231" y="220"/>
                  </a:lnTo>
                  <a:lnTo>
                    <a:pt x="2231" y="221"/>
                  </a:lnTo>
                  <a:lnTo>
                    <a:pt x="2232" y="225"/>
                  </a:lnTo>
                  <a:lnTo>
                    <a:pt x="2232" y="225"/>
                  </a:lnTo>
                  <a:lnTo>
                    <a:pt x="2233" y="226"/>
                  </a:lnTo>
                  <a:lnTo>
                    <a:pt x="2233" y="227"/>
                  </a:lnTo>
                  <a:lnTo>
                    <a:pt x="2234" y="227"/>
                  </a:lnTo>
                  <a:lnTo>
                    <a:pt x="2234" y="226"/>
                  </a:lnTo>
                  <a:lnTo>
                    <a:pt x="2235" y="225"/>
                  </a:lnTo>
                  <a:lnTo>
                    <a:pt x="2235" y="226"/>
                  </a:lnTo>
                  <a:lnTo>
                    <a:pt x="2237" y="227"/>
                  </a:lnTo>
                  <a:lnTo>
                    <a:pt x="2238" y="226"/>
                  </a:lnTo>
                  <a:lnTo>
                    <a:pt x="2238" y="225"/>
                  </a:lnTo>
                  <a:lnTo>
                    <a:pt x="2239" y="224"/>
                  </a:lnTo>
                  <a:lnTo>
                    <a:pt x="2239" y="225"/>
                  </a:lnTo>
                  <a:lnTo>
                    <a:pt x="2240" y="229"/>
                  </a:lnTo>
                  <a:lnTo>
                    <a:pt x="2240" y="227"/>
                  </a:lnTo>
                  <a:lnTo>
                    <a:pt x="2241" y="226"/>
                  </a:lnTo>
                  <a:lnTo>
                    <a:pt x="2241" y="225"/>
                  </a:lnTo>
                </a:path>
              </a:pathLst>
            </a:custGeom>
            <a:noFill/>
            <a:ln w="1588">
              <a:solidFill>
                <a:srgbClr val="0000F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8" name="Freeform 36"/>
            <p:cNvSpPr>
              <a:spLocks/>
            </p:cNvSpPr>
            <p:nvPr/>
          </p:nvSpPr>
          <p:spPr bwMode="auto">
            <a:xfrm>
              <a:off x="8929688" y="6016625"/>
              <a:ext cx="844550" cy="46038"/>
            </a:xfrm>
            <a:custGeom>
              <a:avLst/>
              <a:gdLst>
                <a:gd name="T0" fmla="*/ 8 w 532"/>
                <a:gd name="T1" fmla="*/ 17 h 29"/>
                <a:gd name="T2" fmla="*/ 16 w 532"/>
                <a:gd name="T3" fmla="*/ 13 h 29"/>
                <a:gd name="T4" fmla="*/ 24 w 532"/>
                <a:gd name="T5" fmla="*/ 18 h 29"/>
                <a:gd name="T6" fmla="*/ 32 w 532"/>
                <a:gd name="T7" fmla="*/ 16 h 29"/>
                <a:gd name="T8" fmla="*/ 41 w 532"/>
                <a:gd name="T9" fmla="*/ 15 h 29"/>
                <a:gd name="T10" fmla="*/ 49 w 532"/>
                <a:gd name="T11" fmla="*/ 10 h 29"/>
                <a:gd name="T12" fmla="*/ 58 w 532"/>
                <a:gd name="T13" fmla="*/ 15 h 29"/>
                <a:gd name="T14" fmla="*/ 67 w 532"/>
                <a:gd name="T15" fmla="*/ 16 h 29"/>
                <a:gd name="T16" fmla="*/ 75 w 532"/>
                <a:gd name="T17" fmla="*/ 13 h 29"/>
                <a:gd name="T18" fmla="*/ 83 w 532"/>
                <a:gd name="T19" fmla="*/ 13 h 29"/>
                <a:gd name="T20" fmla="*/ 92 w 532"/>
                <a:gd name="T21" fmla="*/ 17 h 29"/>
                <a:gd name="T22" fmla="*/ 100 w 532"/>
                <a:gd name="T23" fmla="*/ 12 h 29"/>
                <a:gd name="T24" fmla="*/ 108 w 532"/>
                <a:gd name="T25" fmla="*/ 11 h 29"/>
                <a:gd name="T26" fmla="*/ 116 w 532"/>
                <a:gd name="T27" fmla="*/ 18 h 29"/>
                <a:gd name="T28" fmla="*/ 125 w 532"/>
                <a:gd name="T29" fmla="*/ 24 h 29"/>
                <a:gd name="T30" fmla="*/ 133 w 532"/>
                <a:gd name="T31" fmla="*/ 22 h 29"/>
                <a:gd name="T32" fmla="*/ 141 w 532"/>
                <a:gd name="T33" fmla="*/ 28 h 29"/>
                <a:gd name="T34" fmla="*/ 149 w 532"/>
                <a:gd name="T35" fmla="*/ 19 h 29"/>
                <a:gd name="T36" fmla="*/ 159 w 532"/>
                <a:gd name="T37" fmla="*/ 12 h 29"/>
                <a:gd name="T38" fmla="*/ 167 w 532"/>
                <a:gd name="T39" fmla="*/ 15 h 29"/>
                <a:gd name="T40" fmla="*/ 175 w 532"/>
                <a:gd name="T41" fmla="*/ 9 h 29"/>
                <a:gd name="T42" fmla="*/ 184 w 532"/>
                <a:gd name="T43" fmla="*/ 13 h 29"/>
                <a:gd name="T44" fmla="*/ 192 w 532"/>
                <a:gd name="T45" fmla="*/ 22 h 29"/>
                <a:gd name="T46" fmla="*/ 200 w 532"/>
                <a:gd name="T47" fmla="*/ 13 h 29"/>
                <a:gd name="T48" fmla="*/ 209 w 532"/>
                <a:gd name="T49" fmla="*/ 13 h 29"/>
                <a:gd name="T50" fmla="*/ 218 w 532"/>
                <a:gd name="T51" fmla="*/ 6 h 29"/>
                <a:gd name="T52" fmla="*/ 226 w 532"/>
                <a:gd name="T53" fmla="*/ 17 h 29"/>
                <a:gd name="T54" fmla="*/ 235 w 532"/>
                <a:gd name="T55" fmla="*/ 19 h 29"/>
                <a:gd name="T56" fmla="*/ 243 w 532"/>
                <a:gd name="T57" fmla="*/ 17 h 29"/>
                <a:gd name="T58" fmla="*/ 251 w 532"/>
                <a:gd name="T59" fmla="*/ 18 h 29"/>
                <a:gd name="T60" fmla="*/ 261 w 532"/>
                <a:gd name="T61" fmla="*/ 17 h 29"/>
                <a:gd name="T62" fmla="*/ 269 w 532"/>
                <a:gd name="T63" fmla="*/ 15 h 29"/>
                <a:gd name="T64" fmla="*/ 277 w 532"/>
                <a:gd name="T65" fmla="*/ 19 h 29"/>
                <a:gd name="T66" fmla="*/ 285 w 532"/>
                <a:gd name="T67" fmla="*/ 12 h 29"/>
                <a:gd name="T68" fmla="*/ 294 w 532"/>
                <a:gd name="T69" fmla="*/ 15 h 29"/>
                <a:gd name="T70" fmla="*/ 303 w 532"/>
                <a:gd name="T71" fmla="*/ 21 h 29"/>
                <a:gd name="T72" fmla="*/ 312 w 532"/>
                <a:gd name="T73" fmla="*/ 18 h 29"/>
                <a:gd name="T74" fmla="*/ 320 w 532"/>
                <a:gd name="T75" fmla="*/ 19 h 29"/>
                <a:gd name="T76" fmla="*/ 328 w 532"/>
                <a:gd name="T77" fmla="*/ 17 h 29"/>
                <a:gd name="T78" fmla="*/ 338 w 532"/>
                <a:gd name="T79" fmla="*/ 15 h 29"/>
                <a:gd name="T80" fmla="*/ 346 w 532"/>
                <a:gd name="T81" fmla="*/ 18 h 29"/>
                <a:gd name="T82" fmla="*/ 354 w 532"/>
                <a:gd name="T83" fmla="*/ 17 h 29"/>
                <a:gd name="T84" fmla="*/ 362 w 532"/>
                <a:gd name="T85" fmla="*/ 8 h 29"/>
                <a:gd name="T86" fmla="*/ 372 w 532"/>
                <a:gd name="T87" fmla="*/ 16 h 29"/>
                <a:gd name="T88" fmla="*/ 380 w 532"/>
                <a:gd name="T89" fmla="*/ 12 h 29"/>
                <a:gd name="T90" fmla="*/ 388 w 532"/>
                <a:gd name="T91" fmla="*/ 25 h 29"/>
                <a:gd name="T92" fmla="*/ 398 w 532"/>
                <a:gd name="T93" fmla="*/ 9 h 29"/>
                <a:gd name="T94" fmla="*/ 406 w 532"/>
                <a:gd name="T95" fmla="*/ 16 h 29"/>
                <a:gd name="T96" fmla="*/ 414 w 532"/>
                <a:gd name="T97" fmla="*/ 11 h 29"/>
                <a:gd name="T98" fmla="*/ 424 w 532"/>
                <a:gd name="T99" fmla="*/ 12 h 29"/>
                <a:gd name="T100" fmla="*/ 432 w 532"/>
                <a:gd name="T101" fmla="*/ 12 h 29"/>
                <a:gd name="T102" fmla="*/ 440 w 532"/>
                <a:gd name="T103" fmla="*/ 11 h 29"/>
                <a:gd name="T104" fmla="*/ 450 w 532"/>
                <a:gd name="T105" fmla="*/ 16 h 29"/>
                <a:gd name="T106" fmla="*/ 458 w 532"/>
                <a:gd name="T107" fmla="*/ 9 h 29"/>
                <a:gd name="T108" fmla="*/ 466 w 532"/>
                <a:gd name="T109" fmla="*/ 12 h 29"/>
                <a:gd name="T110" fmla="*/ 476 w 532"/>
                <a:gd name="T111" fmla="*/ 9 h 29"/>
                <a:gd name="T112" fmla="*/ 484 w 532"/>
                <a:gd name="T113" fmla="*/ 17 h 29"/>
                <a:gd name="T114" fmla="*/ 492 w 532"/>
                <a:gd name="T115" fmla="*/ 11 h 29"/>
                <a:gd name="T116" fmla="*/ 502 w 532"/>
                <a:gd name="T117" fmla="*/ 16 h 29"/>
                <a:gd name="T118" fmla="*/ 510 w 532"/>
                <a:gd name="T119" fmla="*/ 12 h 29"/>
                <a:gd name="T120" fmla="*/ 520 w 532"/>
                <a:gd name="T121" fmla="*/ 22 h 29"/>
                <a:gd name="T122" fmla="*/ 528 w 532"/>
                <a:gd name="T123" fmla="*/ 11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532" h="29">
                  <a:moveTo>
                    <a:pt x="0" y="21"/>
                  </a:moveTo>
                  <a:lnTo>
                    <a:pt x="0" y="19"/>
                  </a:lnTo>
                  <a:lnTo>
                    <a:pt x="2" y="21"/>
                  </a:lnTo>
                  <a:lnTo>
                    <a:pt x="2" y="18"/>
                  </a:lnTo>
                  <a:lnTo>
                    <a:pt x="3" y="15"/>
                  </a:lnTo>
                  <a:lnTo>
                    <a:pt x="4" y="16"/>
                  </a:lnTo>
                  <a:lnTo>
                    <a:pt x="4" y="16"/>
                  </a:lnTo>
                  <a:lnTo>
                    <a:pt x="5" y="16"/>
                  </a:lnTo>
                  <a:lnTo>
                    <a:pt x="5" y="19"/>
                  </a:lnTo>
                  <a:lnTo>
                    <a:pt x="6" y="15"/>
                  </a:lnTo>
                  <a:lnTo>
                    <a:pt x="6" y="16"/>
                  </a:lnTo>
                  <a:lnTo>
                    <a:pt x="8" y="19"/>
                  </a:lnTo>
                  <a:lnTo>
                    <a:pt x="8" y="17"/>
                  </a:lnTo>
                  <a:lnTo>
                    <a:pt x="9" y="17"/>
                  </a:lnTo>
                  <a:lnTo>
                    <a:pt x="9" y="12"/>
                  </a:lnTo>
                  <a:lnTo>
                    <a:pt x="10" y="11"/>
                  </a:lnTo>
                  <a:lnTo>
                    <a:pt x="11" y="15"/>
                  </a:lnTo>
                  <a:lnTo>
                    <a:pt x="11" y="19"/>
                  </a:lnTo>
                  <a:lnTo>
                    <a:pt x="12" y="18"/>
                  </a:lnTo>
                  <a:lnTo>
                    <a:pt x="12" y="18"/>
                  </a:lnTo>
                  <a:lnTo>
                    <a:pt x="13" y="15"/>
                  </a:lnTo>
                  <a:lnTo>
                    <a:pt x="13" y="18"/>
                  </a:lnTo>
                  <a:lnTo>
                    <a:pt x="15" y="18"/>
                  </a:lnTo>
                  <a:lnTo>
                    <a:pt x="15" y="13"/>
                  </a:lnTo>
                  <a:lnTo>
                    <a:pt x="16" y="13"/>
                  </a:lnTo>
                  <a:lnTo>
                    <a:pt x="16" y="13"/>
                  </a:lnTo>
                  <a:lnTo>
                    <a:pt x="17" y="13"/>
                  </a:lnTo>
                  <a:lnTo>
                    <a:pt x="17" y="18"/>
                  </a:lnTo>
                  <a:lnTo>
                    <a:pt x="18" y="19"/>
                  </a:lnTo>
                  <a:lnTo>
                    <a:pt x="19" y="24"/>
                  </a:lnTo>
                  <a:lnTo>
                    <a:pt x="19" y="24"/>
                  </a:lnTo>
                  <a:lnTo>
                    <a:pt x="21" y="21"/>
                  </a:lnTo>
                  <a:lnTo>
                    <a:pt x="21" y="21"/>
                  </a:lnTo>
                  <a:lnTo>
                    <a:pt x="22" y="15"/>
                  </a:lnTo>
                  <a:lnTo>
                    <a:pt x="22" y="13"/>
                  </a:lnTo>
                  <a:lnTo>
                    <a:pt x="23" y="21"/>
                  </a:lnTo>
                  <a:lnTo>
                    <a:pt x="23" y="18"/>
                  </a:lnTo>
                  <a:lnTo>
                    <a:pt x="24" y="19"/>
                  </a:lnTo>
                  <a:lnTo>
                    <a:pt x="24" y="18"/>
                  </a:lnTo>
                  <a:lnTo>
                    <a:pt x="25" y="16"/>
                  </a:lnTo>
                  <a:lnTo>
                    <a:pt x="25" y="13"/>
                  </a:lnTo>
                  <a:lnTo>
                    <a:pt x="26" y="16"/>
                  </a:lnTo>
                  <a:lnTo>
                    <a:pt x="28" y="15"/>
                  </a:lnTo>
                  <a:lnTo>
                    <a:pt x="28" y="11"/>
                  </a:lnTo>
                  <a:lnTo>
                    <a:pt x="29" y="11"/>
                  </a:lnTo>
                  <a:lnTo>
                    <a:pt x="29" y="12"/>
                  </a:lnTo>
                  <a:lnTo>
                    <a:pt x="30" y="15"/>
                  </a:lnTo>
                  <a:lnTo>
                    <a:pt x="30" y="11"/>
                  </a:lnTo>
                  <a:lnTo>
                    <a:pt x="31" y="10"/>
                  </a:lnTo>
                  <a:lnTo>
                    <a:pt x="31" y="10"/>
                  </a:lnTo>
                  <a:lnTo>
                    <a:pt x="32" y="11"/>
                  </a:lnTo>
                  <a:lnTo>
                    <a:pt x="32" y="16"/>
                  </a:lnTo>
                  <a:lnTo>
                    <a:pt x="34" y="21"/>
                  </a:lnTo>
                  <a:lnTo>
                    <a:pt x="34" y="17"/>
                  </a:lnTo>
                  <a:lnTo>
                    <a:pt x="35" y="18"/>
                  </a:lnTo>
                  <a:lnTo>
                    <a:pt x="36" y="11"/>
                  </a:lnTo>
                  <a:lnTo>
                    <a:pt x="36" y="13"/>
                  </a:lnTo>
                  <a:lnTo>
                    <a:pt x="37" y="15"/>
                  </a:lnTo>
                  <a:lnTo>
                    <a:pt x="37" y="17"/>
                  </a:lnTo>
                  <a:lnTo>
                    <a:pt x="38" y="17"/>
                  </a:lnTo>
                  <a:lnTo>
                    <a:pt x="38" y="21"/>
                  </a:lnTo>
                  <a:lnTo>
                    <a:pt x="39" y="18"/>
                  </a:lnTo>
                  <a:lnTo>
                    <a:pt x="39" y="18"/>
                  </a:lnTo>
                  <a:lnTo>
                    <a:pt x="41" y="16"/>
                  </a:lnTo>
                  <a:lnTo>
                    <a:pt x="41" y="15"/>
                  </a:lnTo>
                  <a:lnTo>
                    <a:pt x="42" y="18"/>
                  </a:lnTo>
                  <a:lnTo>
                    <a:pt x="43" y="21"/>
                  </a:lnTo>
                  <a:lnTo>
                    <a:pt x="43" y="19"/>
                  </a:lnTo>
                  <a:lnTo>
                    <a:pt x="44" y="16"/>
                  </a:lnTo>
                  <a:lnTo>
                    <a:pt x="44" y="12"/>
                  </a:lnTo>
                  <a:lnTo>
                    <a:pt x="45" y="13"/>
                  </a:lnTo>
                  <a:lnTo>
                    <a:pt x="45" y="15"/>
                  </a:lnTo>
                  <a:lnTo>
                    <a:pt x="47" y="15"/>
                  </a:lnTo>
                  <a:lnTo>
                    <a:pt x="47" y="17"/>
                  </a:lnTo>
                  <a:lnTo>
                    <a:pt x="48" y="12"/>
                  </a:lnTo>
                  <a:lnTo>
                    <a:pt x="48" y="11"/>
                  </a:lnTo>
                  <a:lnTo>
                    <a:pt x="49" y="9"/>
                  </a:lnTo>
                  <a:lnTo>
                    <a:pt x="49" y="10"/>
                  </a:lnTo>
                  <a:lnTo>
                    <a:pt x="50" y="12"/>
                  </a:lnTo>
                  <a:lnTo>
                    <a:pt x="51" y="17"/>
                  </a:lnTo>
                  <a:lnTo>
                    <a:pt x="51" y="16"/>
                  </a:lnTo>
                  <a:lnTo>
                    <a:pt x="52" y="16"/>
                  </a:lnTo>
                  <a:lnTo>
                    <a:pt x="52" y="16"/>
                  </a:lnTo>
                  <a:lnTo>
                    <a:pt x="54" y="12"/>
                  </a:lnTo>
                  <a:lnTo>
                    <a:pt x="54" y="12"/>
                  </a:lnTo>
                  <a:lnTo>
                    <a:pt x="55" y="11"/>
                  </a:lnTo>
                  <a:lnTo>
                    <a:pt x="55" y="11"/>
                  </a:lnTo>
                  <a:lnTo>
                    <a:pt x="56" y="16"/>
                  </a:lnTo>
                  <a:lnTo>
                    <a:pt x="56" y="15"/>
                  </a:lnTo>
                  <a:lnTo>
                    <a:pt x="57" y="16"/>
                  </a:lnTo>
                  <a:lnTo>
                    <a:pt x="58" y="15"/>
                  </a:lnTo>
                  <a:lnTo>
                    <a:pt x="58" y="13"/>
                  </a:lnTo>
                  <a:lnTo>
                    <a:pt x="60" y="17"/>
                  </a:lnTo>
                  <a:lnTo>
                    <a:pt x="60" y="16"/>
                  </a:lnTo>
                  <a:lnTo>
                    <a:pt x="61" y="13"/>
                  </a:lnTo>
                  <a:lnTo>
                    <a:pt x="61" y="12"/>
                  </a:lnTo>
                  <a:lnTo>
                    <a:pt x="62" y="11"/>
                  </a:lnTo>
                  <a:lnTo>
                    <a:pt x="62" y="16"/>
                  </a:lnTo>
                  <a:lnTo>
                    <a:pt x="63" y="22"/>
                  </a:lnTo>
                  <a:lnTo>
                    <a:pt x="63" y="25"/>
                  </a:lnTo>
                  <a:lnTo>
                    <a:pt x="64" y="25"/>
                  </a:lnTo>
                  <a:lnTo>
                    <a:pt x="65" y="23"/>
                  </a:lnTo>
                  <a:lnTo>
                    <a:pt x="65" y="19"/>
                  </a:lnTo>
                  <a:lnTo>
                    <a:pt x="67" y="16"/>
                  </a:lnTo>
                  <a:lnTo>
                    <a:pt x="67" y="16"/>
                  </a:lnTo>
                  <a:lnTo>
                    <a:pt x="68" y="13"/>
                  </a:lnTo>
                  <a:lnTo>
                    <a:pt x="68" y="15"/>
                  </a:lnTo>
                  <a:lnTo>
                    <a:pt x="69" y="16"/>
                  </a:lnTo>
                  <a:lnTo>
                    <a:pt x="69" y="17"/>
                  </a:lnTo>
                  <a:lnTo>
                    <a:pt x="70" y="19"/>
                  </a:lnTo>
                  <a:lnTo>
                    <a:pt x="70" y="19"/>
                  </a:lnTo>
                  <a:lnTo>
                    <a:pt x="71" y="19"/>
                  </a:lnTo>
                  <a:lnTo>
                    <a:pt x="71" y="21"/>
                  </a:lnTo>
                  <a:lnTo>
                    <a:pt x="73" y="16"/>
                  </a:lnTo>
                  <a:lnTo>
                    <a:pt x="74" y="11"/>
                  </a:lnTo>
                  <a:lnTo>
                    <a:pt x="74" y="11"/>
                  </a:lnTo>
                  <a:lnTo>
                    <a:pt x="75" y="13"/>
                  </a:lnTo>
                  <a:lnTo>
                    <a:pt x="75" y="15"/>
                  </a:lnTo>
                  <a:lnTo>
                    <a:pt x="76" y="21"/>
                  </a:lnTo>
                  <a:lnTo>
                    <a:pt x="76" y="21"/>
                  </a:lnTo>
                  <a:lnTo>
                    <a:pt x="77" y="22"/>
                  </a:lnTo>
                  <a:lnTo>
                    <a:pt x="77" y="21"/>
                  </a:lnTo>
                  <a:lnTo>
                    <a:pt x="78" y="15"/>
                  </a:lnTo>
                  <a:lnTo>
                    <a:pt x="78" y="12"/>
                  </a:lnTo>
                  <a:lnTo>
                    <a:pt x="80" y="13"/>
                  </a:lnTo>
                  <a:lnTo>
                    <a:pt x="81" y="17"/>
                  </a:lnTo>
                  <a:lnTo>
                    <a:pt x="81" y="21"/>
                  </a:lnTo>
                  <a:lnTo>
                    <a:pt x="82" y="17"/>
                  </a:lnTo>
                  <a:lnTo>
                    <a:pt x="82" y="15"/>
                  </a:lnTo>
                  <a:lnTo>
                    <a:pt x="83" y="13"/>
                  </a:lnTo>
                  <a:lnTo>
                    <a:pt x="83" y="12"/>
                  </a:lnTo>
                  <a:lnTo>
                    <a:pt x="84" y="21"/>
                  </a:lnTo>
                  <a:lnTo>
                    <a:pt x="84" y="24"/>
                  </a:lnTo>
                  <a:lnTo>
                    <a:pt x="86" y="17"/>
                  </a:lnTo>
                  <a:lnTo>
                    <a:pt x="86" y="13"/>
                  </a:lnTo>
                  <a:lnTo>
                    <a:pt x="87" y="12"/>
                  </a:lnTo>
                  <a:lnTo>
                    <a:pt x="88" y="16"/>
                  </a:lnTo>
                  <a:lnTo>
                    <a:pt x="88" y="19"/>
                  </a:lnTo>
                  <a:lnTo>
                    <a:pt x="89" y="18"/>
                  </a:lnTo>
                  <a:lnTo>
                    <a:pt x="89" y="13"/>
                  </a:lnTo>
                  <a:lnTo>
                    <a:pt x="90" y="11"/>
                  </a:lnTo>
                  <a:lnTo>
                    <a:pt x="90" y="12"/>
                  </a:lnTo>
                  <a:lnTo>
                    <a:pt x="92" y="17"/>
                  </a:lnTo>
                  <a:lnTo>
                    <a:pt x="92" y="22"/>
                  </a:lnTo>
                  <a:lnTo>
                    <a:pt x="93" y="24"/>
                  </a:lnTo>
                  <a:lnTo>
                    <a:pt x="93" y="28"/>
                  </a:lnTo>
                  <a:lnTo>
                    <a:pt x="94" y="29"/>
                  </a:lnTo>
                  <a:lnTo>
                    <a:pt x="95" y="26"/>
                  </a:lnTo>
                  <a:lnTo>
                    <a:pt x="95" y="22"/>
                  </a:lnTo>
                  <a:lnTo>
                    <a:pt x="96" y="17"/>
                  </a:lnTo>
                  <a:lnTo>
                    <a:pt x="96" y="13"/>
                  </a:lnTo>
                  <a:lnTo>
                    <a:pt x="97" y="12"/>
                  </a:lnTo>
                  <a:lnTo>
                    <a:pt x="97" y="12"/>
                  </a:lnTo>
                  <a:lnTo>
                    <a:pt x="99" y="10"/>
                  </a:lnTo>
                  <a:lnTo>
                    <a:pt x="99" y="11"/>
                  </a:lnTo>
                  <a:lnTo>
                    <a:pt x="100" y="12"/>
                  </a:lnTo>
                  <a:lnTo>
                    <a:pt x="100" y="9"/>
                  </a:lnTo>
                  <a:lnTo>
                    <a:pt x="101" y="11"/>
                  </a:lnTo>
                  <a:lnTo>
                    <a:pt x="102" y="12"/>
                  </a:lnTo>
                  <a:lnTo>
                    <a:pt x="102" y="15"/>
                  </a:lnTo>
                  <a:lnTo>
                    <a:pt x="103" y="21"/>
                  </a:lnTo>
                  <a:lnTo>
                    <a:pt x="103" y="19"/>
                  </a:lnTo>
                  <a:lnTo>
                    <a:pt x="105" y="15"/>
                  </a:lnTo>
                  <a:lnTo>
                    <a:pt x="105" y="11"/>
                  </a:lnTo>
                  <a:lnTo>
                    <a:pt x="106" y="12"/>
                  </a:lnTo>
                  <a:lnTo>
                    <a:pt x="106" y="11"/>
                  </a:lnTo>
                  <a:lnTo>
                    <a:pt x="107" y="11"/>
                  </a:lnTo>
                  <a:lnTo>
                    <a:pt x="107" y="11"/>
                  </a:lnTo>
                  <a:lnTo>
                    <a:pt x="108" y="11"/>
                  </a:lnTo>
                  <a:lnTo>
                    <a:pt x="109" y="16"/>
                  </a:lnTo>
                  <a:lnTo>
                    <a:pt x="109" y="19"/>
                  </a:lnTo>
                  <a:lnTo>
                    <a:pt x="110" y="23"/>
                  </a:lnTo>
                  <a:lnTo>
                    <a:pt x="110" y="19"/>
                  </a:lnTo>
                  <a:lnTo>
                    <a:pt x="112" y="17"/>
                  </a:lnTo>
                  <a:lnTo>
                    <a:pt x="112" y="18"/>
                  </a:lnTo>
                  <a:lnTo>
                    <a:pt x="113" y="16"/>
                  </a:lnTo>
                  <a:lnTo>
                    <a:pt x="113" y="18"/>
                  </a:lnTo>
                  <a:lnTo>
                    <a:pt x="114" y="12"/>
                  </a:lnTo>
                  <a:lnTo>
                    <a:pt x="114" y="11"/>
                  </a:lnTo>
                  <a:lnTo>
                    <a:pt x="115" y="16"/>
                  </a:lnTo>
                  <a:lnTo>
                    <a:pt x="116" y="18"/>
                  </a:lnTo>
                  <a:lnTo>
                    <a:pt x="116" y="18"/>
                  </a:lnTo>
                  <a:lnTo>
                    <a:pt x="118" y="26"/>
                  </a:lnTo>
                  <a:lnTo>
                    <a:pt x="118" y="24"/>
                  </a:lnTo>
                  <a:lnTo>
                    <a:pt x="119" y="24"/>
                  </a:lnTo>
                  <a:lnTo>
                    <a:pt x="119" y="22"/>
                  </a:lnTo>
                  <a:lnTo>
                    <a:pt x="120" y="18"/>
                  </a:lnTo>
                  <a:lnTo>
                    <a:pt x="120" y="18"/>
                  </a:lnTo>
                  <a:lnTo>
                    <a:pt x="121" y="12"/>
                  </a:lnTo>
                  <a:lnTo>
                    <a:pt x="121" y="5"/>
                  </a:lnTo>
                  <a:lnTo>
                    <a:pt x="122" y="3"/>
                  </a:lnTo>
                  <a:lnTo>
                    <a:pt x="123" y="0"/>
                  </a:lnTo>
                  <a:lnTo>
                    <a:pt x="123" y="10"/>
                  </a:lnTo>
                  <a:lnTo>
                    <a:pt x="125" y="21"/>
                  </a:lnTo>
                  <a:lnTo>
                    <a:pt x="125" y="24"/>
                  </a:lnTo>
                  <a:lnTo>
                    <a:pt x="126" y="24"/>
                  </a:lnTo>
                  <a:lnTo>
                    <a:pt x="126" y="22"/>
                  </a:lnTo>
                  <a:lnTo>
                    <a:pt x="127" y="21"/>
                  </a:lnTo>
                  <a:lnTo>
                    <a:pt x="127" y="19"/>
                  </a:lnTo>
                  <a:lnTo>
                    <a:pt x="128" y="17"/>
                  </a:lnTo>
                  <a:lnTo>
                    <a:pt x="128" y="13"/>
                  </a:lnTo>
                  <a:lnTo>
                    <a:pt x="129" y="12"/>
                  </a:lnTo>
                  <a:lnTo>
                    <a:pt x="131" y="19"/>
                  </a:lnTo>
                  <a:lnTo>
                    <a:pt x="131" y="19"/>
                  </a:lnTo>
                  <a:lnTo>
                    <a:pt x="132" y="19"/>
                  </a:lnTo>
                  <a:lnTo>
                    <a:pt x="132" y="17"/>
                  </a:lnTo>
                  <a:lnTo>
                    <a:pt x="133" y="16"/>
                  </a:lnTo>
                  <a:lnTo>
                    <a:pt x="133" y="22"/>
                  </a:lnTo>
                  <a:lnTo>
                    <a:pt x="134" y="18"/>
                  </a:lnTo>
                  <a:lnTo>
                    <a:pt x="134" y="18"/>
                  </a:lnTo>
                  <a:lnTo>
                    <a:pt x="135" y="16"/>
                  </a:lnTo>
                  <a:lnTo>
                    <a:pt x="135" y="15"/>
                  </a:lnTo>
                  <a:lnTo>
                    <a:pt x="136" y="18"/>
                  </a:lnTo>
                  <a:lnTo>
                    <a:pt x="138" y="17"/>
                  </a:lnTo>
                  <a:lnTo>
                    <a:pt x="138" y="15"/>
                  </a:lnTo>
                  <a:lnTo>
                    <a:pt x="139" y="13"/>
                  </a:lnTo>
                  <a:lnTo>
                    <a:pt x="139" y="9"/>
                  </a:lnTo>
                  <a:lnTo>
                    <a:pt x="140" y="11"/>
                  </a:lnTo>
                  <a:lnTo>
                    <a:pt x="140" y="18"/>
                  </a:lnTo>
                  <a:lnTo>
                    <a:pt x="141" y="25"/>
                  </a:lnTo>
                  <a:lnTo>
                    <a:pt x="141" y="28"/>
                  </a:lnTo>
                  <a:lnTo>
                    <a:pt x="142" y="24"/>
                  </a:lnTo>
                  <a:lnTo>
                    <a:pt x="142" y="17"/>
                  </a:lnTo>
                  <a:lnTo>
                    <a:pt x="144" y="13"/>
                  </a:lnTo>
                  <a:lnTo>
                    <a:pt x="145" y="13"/>
                  </a:lnTo>
                  <a:lnTo>
                    <a:pt x="145" y="12"/>
                  </a:lnTo>
                  <a:lnTo>
                    <a:pt x="146" y="17"/>
                  </a:lnTo>
                  <a:lnTo>
                    <a:pt x="146" y="19"/>
                  </a:lnTo>
                  <a:lnTo>
                    <a:pt x="147" y="18"/>
                  </a:lnTo>
                  <a:lnTo>
                    <a:pt x="147" y="15"/>
                  </a:lnTo>
                  <a:lnTo>
                    <a:pt x="148" y="12"/>
                  </a:lnTo>
                  <a:lnTo>
                    <a:pt x="148" y="12"/>
                  </a:lnTo>
                  <a:lnTo>
                    <a:pt x="149" y="17"/>
                  </a:lnTo>
                  <a:lnTo>
                    <a:pt x="149" y="19"/>
                  </a:lnTo>
                  <a:lnTo>
                    <a:pt x="151" y="19"/>
                  </a:lnTo>
                  <a:lnTo>
                    <a:pt x="152" y="18"/>
                  </a:lnTo>
                  <a:lnTo>
                    <a:pt x="152" y="19"/>
                  </a:lnTo>
                  <a:lnTo>
                    <a:pt x="153" y="19"/>
                  </a:lnTo>
                  <a:lnTo>
                    <a:pt x="153" y="19"/>
                  </a:lnTo>
                  <a:lnTo>
                    <a:pt x="154" y="16"/>
                  </a:lnTo>
                  <a:lnTo>
                    <a:pt x="154" y="15"/>
                  </a:lnTo>
                  <a:lnTo>
                    <a:pt x="155" y="17"/>
                  </a:lnTo>
                  <a:lnTo>
                    <a:pt x="155" y="18"/>
                  </a:lnTo>
                  <a:lnTo>
                    <a:pt x="157" y="10"/>
                  </a:lnTo>
                  <a:lnTo>
                    <a:pt x="158" y="12"/>
                  </a:lnTo>
                  <a:lnTo>
                    <a:pt x="158" y="10"/>
                  </a:lnTo>
                  <a:lnTo>
                    <a:pt x="159" y="12"/>
                  </a:lnTo>
                  <a:lnTo>
                    <a:pt x="159" y="17"/>
                  </a:lnTo>
                  <a:lnTo>
                    <a:pt x="160" y="16"/>
                  </a:lnTo>
                  <a:lnTo>
                    <a:pt x="160" y="12"/>
                  </a:lnTo>
                  <a:lnTo>
                    <a:pt x="161" y="15"/>
                  </a:lnTo>
                  <a:lnTo>
                    <a:pt x="161" y="19"/>
                  </a:lnTo>
                  <a:lnTo>
                    <a:pt x="162" y="22"/>
                  </a:lnTo>
                  <a:lnTo>
                    <a:pt x="162" y="23"/>
                  </a:lnTo>
                  <a:lnTo>
                    <a:pt x="164" y="23"/>
                  </a:lnTo>
                  <a:lnTo>
                    <a:pt x="165" y="17"/>
                  </a:lnTo>
                  <a:lnTo>
                    <a:pt x="165" y="13"/>
                  </a:lnTo>
                  <a:lnTo>
                    <a:pt x="166" y="11"/>
                  </a:lnTo>
                  <a:lnTo>
                    <a:pt x="166" y="10"/>
                  </a:lnTo>
                  <a:lnTo>
                    <a:pt x="167" y="15"/>
                  </a:lnTo>
                  <a:lnTo>
                    <a:pt x="167" y="17"/>
                  </a:lnTo>
                  <a:lnTo>
                    <a:pt x="168" y="15"/>
                  </a:lnTo>
                  <a:lnTo>
                    <a:pt x="168" y="16"/>
                  </a:lnTo>
                  <a:lnTo>
                    <a:pt x="170" y="13"/>
                  </a:lnTo>
                  <a:lnTo>
                    <a:pt x="170" y="13"/>
                  </a:lnTo>
                  <a:lnTo>
                    <a:pt x="171" y="17"/>
                  </a:lnTo>
                  <a:lnTo>
                    <a:pt x="172" y="17"/>
                  </a:lnTo>
                  <a:lnTo>
                    <a:pt x="172" y="13"/>
                  </a:lnTo>
                  <a:lnTo>
                    <a:pt x="173" y="11"/>
                  </a:lnTo>
                  <a:lnTo>
                    <a:pt x="173" y="9"/>
                  </a:lnTo>
                  <a:lnTo>
                    <a:pt x="174" y="11"/>
                  </a:lnTo>
                  <a:lnTo>
                    <a:pt x="174" y="11"/>
                  </a:lnTo>
                  <a:lnTo>
                    <a:pt x="175" y="9"/>
                  </a:lnTo>
                  <a:lnTo>
                    <a:pt x="175" y="9"/>
                  </a:lnTo>
                  <a:lnTo>
                    <a:pt x="177" y="13"/>
                  </a:lnTo>
                  <a:lnTo>
                    <a:pt x="178" y="15"/>
                  </a:lnTo>
                  <a:lnTo>
                    <a:pt x="178" y="18"/>
                  </a:lnTo>
                  <a:lnTo>
                    <a:pt x="179" y="15"/>
                  </a:lnTo>
                  <a:lnTo>
                    <a:pt x="179" y="8"/>
                  </a:lnTo>
                  <a:lnTo>
                    <a:pt x="180" y="10"/>
                  </a:lnTo>
                  <a:lnTo>
                    <a:pt x="180" y="13"/>
                  </a:lnTo>
                  <a:lnTo>
                    <a:pt x="181" y="18"/>
                  </a:lnTo>
                  <a:lnTo>
                    <a:pt x="181" y="22"/>
                  </a:lnTo>
                  <a:lnTo>
                    <a:pt x="183" y="21"/>
                  </a:lnTo>
                  <a:lnTo>
                    <a:pt x="183" y="16"/>
                  </a:lnTo>
                  <a:lnTo>
                    <a:pt x="184" y="13"/>
                  </a:lnTo>
                  <a:lnTo>
                    <a:pt x="185" y="12"/>
                  </a:lnTo>
                  <a:lnTo>
                    <a:pt x="185" y="16"/>
                  </a:lnTo>
                  <a:lnTo>
                    <a:pt x="186" y="17"/>
                  </a:lnTo>
                  <a:lnTo>
                    <a:pt x="186" y="16"/>
                  </a:lnTo>
                  <a:lnTo>
                    <a:pt x="187" y="12"/>
                  </a:lnTo>
                  <a:lnTo>
                    <a:pt x="187" y="12"/>
                  </a:lnTo>
                  <a:lnTo>
                    <a:pt x="188" y="12"/>
                  </a:lnTo>
                  <a:lnTo>
                    <a:pt x="188" y="13"/>
                  </a:lnTo>
                  <a:lnTo>
                    <a:pt x="190" y="17"/>
                  </a:lnTo>
                  <a:lnTo>
                    <a:pt x="191" y="18"/>
                  </a:lnTo>
                  <a:lnTo>
                    <a:pt x="191" y="18"/>
                  </a:lnTo>
                  <a:lnTo>
                    <a:pt x="192" y="23"/>
                  </a:lnTo>
                  <a:lnTo>
                    <a:pt x="192" y="22"/>
                  </a:lnTo>
                  <a:lnTo>
                    <a:pt x="193" y="16"/>
                  </a:lnTo>
                  <a:lnTo>
                    <a:pt x="193" y="12"/>
                  </a:lnTo>
                  <a:lnTo>
                    <a:pt x="194" y="9"/>
                  </a:lnTo>
                  <a:lnTo>
                    <a:pt x="194" y="10"/>
                  </a:lnTo>
                  <a:lnTo>
                    <a:pt x="196" y="13"/>
                  </a:lnTo>
                  <a:lnTo>
                    <a:pt x="196" y="15"/>
                  </a:lnTo>
                  <a:lnTo>
                    <a:pt x="197" y="15"/>
                  </a:lnTo>
                  <a:lnTo>
                    <a:pt x="198" y="16"/>
                  </a:lnTo>
                  <a:lnTo>
                    <a:pt x="198" y="22"/>
                  </a:lnTo>
                  <a:lnTo>
                    <a:pt x="199" y="22"/>
                  </a:lnTo>
                  <a:lnTo>
                    <a:pt x="199" y="21"/>
                  </a:lnTo>
                  <a:lnTo>
                    <a:pt x="200" y="18"/>
                  </a:lnTo>
                  <a:lnTo>
                    <a:pt x="200" y="13"/>
                  </a:lnTo>
                  <a:lnTo>
                    <a:pt x="202" y="13"/>
                  </a:lnTo>
                  <a:lnTo>
                    <a:pt x="202" y="13"/>
                  </a:lnTo>
                  <a:lnTo>
                    <a:pt x="203" y="12"/>
                  </a:lnTo>
                  <a:lnTo>
                    <a:pt x="204" y="22"/>
                  </a:lnTo>
                  <a:lnTo>
                    <a:pt x="204" y="22"/>
                  </a:lnTo>
                  <a:lnTo>
                    <a:pt x="205" y="19"/>
                  </a:lnTo>
                  <a:lnTo>
                    <a:pt x="205" y="15"/>
                  </a:lnTo>
                  <a:lnTo>
                    <a:pt x="206" y="13"/>
                  </a:lnTo>
                  <a:lnTo>
                    <a:pt x="206" y="11"/>
                  </a:lnTo>
                  <a:lnTo>
                    <a:pt x="207" y="10"/>
                  </a:lnTo>
                  <a:lnTo>
                    <a:pt x="207" y="11"/>
                  </a:lnTo>
                  <a:lnTo>
                    <a:pt x="209" y="13"/>
                  </a:lnTo>
                  <a:lnTo>
                    <a:pt x="209" y="13"/>
                  </a:lnTo>
                  <a:lnTo>
                    <a:pt x="210" y="23"/>
                  </a:lnTo>
                  <a:lnTo>
                    <a:pt x="211" y="23"/>
                  </a:lnTo>
                  <a:lnTo>
                    <a:pt x="211" y="21"/>
                  </a:lnTo>
                  <a:lnTo>
                    <a:pt x="212" y="21"/>
                  </a:lnTo>
                  <a:lnTo>
                    <a:pt x="212" y="18"/>
                  </a:lnTo>
                  <a:lnTo>
                    <a:pt x="213" y="16"/>
                  </a:lnTo>
                  <a:lnTo>
                    <a:pt x="213" y="23"/>
                  </a:lnTo>
                  <a:lnTo>
                    <a:pt x="215" y="22"/>
                  </a:lnTo>
                  <a:lnTo>
                    <a:pt x="215" y="21"/>
                  </a:lnTo>
                  <a:lnTo>
                    <a:pt x="216" y="15"/>
                  </a:lnTo>
                  <a:lnTo>
                    <a:pt x="217" y="11"/>
                  </a:lnTo>
                  <a:lnTo>
                    <a:pt x="217" y="8"/>
                  </a:lnTo>
                  <a:lnTo>
                    <a:pt x="218" y="6"/>
                  </a:lnTo>
                  <a:lnTo>
                    <a:pt x="218" y="5"/>
                  </a:lnTo>
                  <a:lnTo>
                    <a:pt x="219" y="11"/>
                  </a:lnTo>
                  <a:lnTo>
                    <a:pt x="219" y="17"/>
                  </a:lnTo>
                  <a:lnTo>
                    <a:pt x="220" y="17"/>
                  </a:lnTo>
                  <a:lnTo>
                    <a:pt x="220" y="16"/>
                  </a:lnTo>
                  <a:lnTo>
                    <a:pt x="222" y="16"/>
                  </a:lnTo>
                  <a:lnTo>
                    <a:pt x="223" y="15"/>
                  </a:lnTo>
                  <a:lnTo>
                    <a:pt x="223" y="19"/>
                  </a:lnTo>
                  <a:lnTo>
                    <a:pt x="224" y="22"/>
                  </a:lnTo>
                  <a:lnTo>
                    <a:pt x="224" y="17"/>
                  </a:lnTo>
                  <a:lnTo>
                    <a:pt x="225" y="17"/>
                  </a:lnTo>
                  <a:lnTo>
                    <a:pt x="225" y="17"/>
                  </a:lnTo>
                  <a:lnTo>
                    <a:pt x="226" y="17"/>
                  </a:lnTo>
                  <a:lnTo>
                    <a:pt x="226" y="17"/>
                  </a:lnTo>
                  <a:lnTo>
                    <a:pt x="228" y="22"/>
                  </a:lnTo>
                  <a:lnTo>
                    <a:pt x="228" y="22"/>
                  </a:lnTo>
                  <a:lnTo>
                    <a:pt x="229" y="21"/>
                  </a:lnTo>
                  <a:lnTo>
                    <a:pt x="230" y="21"/>
                  </a:lnTo>
                  <a:lnTo>
                    <a:pt x="230" y="18"/>
                  </a:lnTo>
                  <a:lnTo>
                    <a:pt x="231" y="19"/>
                  </a:lnTo>
                  <a:lnTo>
                    <a:pt x="231" y="22"/>
                  </a:lnTo>
                  <a:lnTo>
                    <a:pt x="232" y="17"/>
                  </a:lnTo>
                  <a:lnTo>
                    <a:pt x="232" y="18"/>
                  </a:lnTo>
                  <a:lnTo>
                    <a:pt x="233" y="18"/>
                  </a:lnTo>
                  <a:lnTo>
                    <a:pt x="233" y="17"/>
                  </a:lnTo>
                  <a:lnTo>
                    <a:pt x="235" y="19"/>
                  </a:lnTo>
                  <a:lnTo>
                    <a:pt x="236" y="23"/>
                  </a:lnTo>
                  <a:lnTo>
                    <a:pt x="236" y="25"/>
                  </a:lnTo>
                  <a:lnTo>
                    <a:pt x="237" y="22"/>
                  </a:lnTo>
                  <a:lnTo>
                    <a:pt x="237" y="22"/>
                  </a:lnTo>
                  <a:lnTo>
                    <a:pt x="238" y="16"/>
                  </a:lnTo>
                  <a:lnTo>
                    <a:pt x="238" y="11"/>
                  </a:lnTo>
                  <a:lnTo>
                    <a:pt x="239" y="13"/>
                  </a:lnTo>
                  <a:lnTo>
                    <a:pt x="239" y="11"/>
                  </a:lnTo>
                  <a:lnTo>
                    <a:pt x="241" y="11"/>
                  </a:lnTo>
                  <a:lnTo>
                    <a:pt x="242" y="13"/>
                  </a:lnTo>
                  <a:lnTo>
                    <a:pt x="242" y="16"/>
                  </a:lnTo>
                  <a:lnTo>
                    <a:pt x="243" y="13"/>
                  </a:lnTo>
                  <a:lnTo>
                    <a:pt x="243" y="17"/>
                  </a:lnTo>
                  <a:lnTo>
                    <a:pt x="244" y="17"/>
                  </a:lnTo>
                  <a:lnTo>
                    <a:pt x="244" y="13"/>
                  </a:lnTo>
                  <a:lnTo>
                    <a:pt x="245" y="15"/>
                  </a:lnTo>
                  <a:lnTo>
                    <a:pt x="245" y="13"/>
                  </a:lnTo>
                  <a:lnTo>
                    <a:pt x="246" y="12"/>
                  </a:lnTo>
                  <a:lnTo>
                    <a:pt x="248" y="17"/>
                  </a:lnTo>
                  <a:lnTo>
                    <a:pt x="248" y="21"/>
                  </a:lnTo>
                  <a:lnTo>
                    <a:pt x="249" y="22"/>
                  </a:lnTo>
                  <a:lnTo>
                    <a:pt x="249" y="19"/>
                  </a:lnTo>
                  <a:lnTo>
                    <a:pt x="250" y="15"/>
                  </a:lnTo>
                  <a:lnTo>
                    <a:pt x="250" y="15"/>
                  </a:lnTo>
                  <a:lnTo>
                    <a:pt x="251" y="16"/>
                  </a:lnTo>
                  <a:lnTo>
                    <a:pt x="251" y="18"/>
                  </a:lnTo>
                  <a:lnTo>
                    <a:pt x="252" y="21"/>
                  </a:lnTo>
                  <a:lnTo>
                    <a:pt x="252" y="22"/>
                  </a:lnTo>
                  <a:lnTo>
                    <a:pt x="254" y="17"/>
                  </a:lnTo>
                  <a:lnTo>
                    <a:pt x="255" y="12"/>
                  </a:lnTo>
                  <a:lnTo>
                    <a:pt x="255" y="10"/>
                  </a:lnTo>
                  <a:lnTo>
                    <a:pt x="256" y="9"/>
                  </a:lnTo>
                  <a:lnTo>
                    <a:pt x="256" y="9"/>
                  </a:lnTo>
                  <a:lnTo>
                    <a:pt x="257" y="13"/>
                  </a:lnTo>
                  <a:lnTo>
                    <a:pt x="257" y="21"/>
                  </a:lnTo>
                  <a:lnTo>
                    <a:pt x="258" y="19"/>
                  </a:lnTo>
                  <a:lnTo>
                    <a:pt x="258" y="19"/>
                  </a:lnTo>
                  <a:lnTo>
                    <a:pt x="259" y="19"/>
                  </a:lnTo>
                  <a:lnTo>
                    <a:pt x="261" y="17"/>
                  </a:lnTo>
                  <a:lnTo>
                    <a:pt x="261" y="18"/>
                  </a:lnTo>
                  <a:lnTo>
                    <a:pt x="262" y="19"/>
                  </a:lnTo>
                  <a:lnTo>
                    <a:pt x="262" y="16"/>
                  </a:lnTo>
                  <a:lnTo>
                    <a:pt x="263" y="15"/>
                  </a:lnTo>
                  <a:lnTo>
                    <a:pt x="263" y="15"/>
                  </a:lnTo>
                  <a:lnTo>
                    <a:pt x="264" y="17"/>
                  </a:lnTo>
                  <a:lnTo>
                    <a:pt x="264" y="19"/>
                  </a:lnTo>
                  <a:lnTo>
                    <a:pt x="265" y="17"/>
                  </a:lnTo>
                  <a:lnTo>
                    <a:pt x="267" y="13"/>
                  </a:lnTo>
                  <a:lnTo>
                    <a:pt x="267" y="12"/>
                  </a:lnTo>
                  <a:lnTo>
                    <a:pt x="268" y="16"/>
                  </a:lnTo>
                  <a:lnTo>
                    <a:pt x="268" y="16"/>
                  </a:lnTo>
                  <a:lnTo>
                    <a:pt x="269" y="15"/>
                  </a:lnTo>
                  <a:lnTo>
                    <a:pt x="269" y="12"/>
                  </a:lnTo>
                  <a:lnTo>
                    <a:pt x="270" y="10"/>
                  </a:lnTo>
                  <a:lnTo>
                    <a:pt x="270" y="16"/>
                  </a:lnTo>
                  <a:lnTo>
                    <a:pt x="271" y="22"/>
                  </a:lnTo>
                  <a:lnTo>
                    <a:pt x="272" y="23"/>
                  </a:lnTo>
                  <a:lnTo>
                    <a:pt x="272" y="21"/>
                  </a:lnTo>
                  <a:lnTo>
                    <a:pt x="274" y="13"/>
                  </a:lnTo>
                  <a:lnTo>
                    <a:pt x="274" y="10"/>
                  </a:lnTo>
                  <a:lnTo>
                    <a:pt x="275" y="12"/>
                  </a:lnTo>
                  <a:lnTo>
                    <a:pt x="275" y="16"/>
                  </a:lnTo>
                  <a:lnTo>
                    <a:pt x="276" y="19"/>
                  </a:lnTo>
                  <a:lnTo>
                    <a:pt x="276" y="19"/>
                  </a:lnTo>
                  <a:lnTo>
                    <a:pt x="277" y="19"/>
                  </a:lnTo>
                  <a:lnTo>
                    <a:pt x="278" y="21"/>
                  </a:lnTo>
                  <a:lnTo>
                    <a:pt x="278" y="21"/>
                  </a:lnTo>
                  <a:lnTo>
                    <a:pt x="280" y="22"/>
                  </a:lnTo>
                  <a:lnTo>
                    <a:pt x="280" y="19"/>
                  </a:lnTo>
                  <a:lnTo>
                    <a:pt x="281" y="19"/>
                  </a:lnTo>
                  <a:lnTo>
                    <a:pt x="281" y="19"/>
                  </a:lnTo>
                  <a:lnTo>
                    <a:pt x="282" y="15"/>
                  </a:lnTo>
                  <a:lnTo>
                    <a:pt x="282" y="15"/>
                  </a:lnTo>
                  <a:lnTo>
                    <a:pt x="283" y="17"/>
                  </a:lnTo>
                  <a:lnTo>
                    <a:pt x="284" y="17"/>
                  </a:lnTo>
                  <a:lnTo>
                    <a:pt x="284" y="15"/>
                  </a:lnTo>
                  <a:lnTo>
                    <a:pt x="285" y="13"/>
                  </a:lnTo>
                  <a:lnTo>
                    <a:pt x="285" y="12"/>
                  </a:lnTo>
                  <a:lnTo>
                    <a:pt x="287" y="12"/>
                  </a:lnTo>
                  <a:lnTo>
                    <a:pt x="287" y="13"/>
                  </a:lnTo>
                  <a:lnTo>
                    <a:pt x="288" y="16"/>
                  </a:lnTo>
                  <a:lnTo>
                    <a:pt x="288" y="17"/>
                  </a:lnTo>
                  <a:lnTo>
                    <a:pt x="289" y="23"/>
                  </a:lnTo>
                  <a:lnTo>
                    <a:pt x="290" y="23"/>
                  </a:lnTo>
                  <a:lnTo>
                    <a:pt x="290" y="18"/>
                  </a:lnTo>
                  <a:lnTo>
                    <a:pt x="291" y="18"/>
                  </a:lnTo>
                  <a:lnTo>
                    <a:pt x="291" y="21"/>
                  </a:lnTo>
                  <a:lnTo>
                    <a:pt x="293" y="23"/>
                  </a:lnTo>
                  <a:lnTo>
                    <a:pt x="293" y="26"/>
                  </a:lnTo>
                  <a:lnTo>
                    <a:pt x="294" y="22"/>
                  </a:lnTo>
                  <a:lnTo>
                    <a:pt x="294" y="15"/>
                  </a:lnTo>
                  <a:lnTo>
                    <a:pt x="295" y="10"/>
                  </a:lnTo>
                  <a:lnTo>
                    <a:pt x="296" y="10"/>
                  </a:lnTo>
                  <a:lnTo>
                    <a:pt x="296" y="11"/>
                  </a:lnTo>
                  <a:lnTo>
                    <a:pt x="297" y="13"/>
                  </a:lnTo>
                  <a:lnTo>
                    <a:pt x="297" y="16"/>
                  </a:lnTo>
                  <a:lnTo>
                    <a:pt x="298" y="16"/>
                  </a:lnTo>
                  <a:lnTo>
                    <a:pt x="298" y="16"/>
                  </a:lnTo>
                  <a:lnTo>
                    <a:pt x="300" y="16"/>
                  </a:lnTo>
                  <a:lnTo>
                    <a:pt x="300" y="12"/>
                  </a:lnTo>
                  <a:lnTo>
                    <a:pt x="301" y="11"/>
                  </a:lnTo>
                  <a:lnTo>
                    <a:pt x="302" y="13"/>
                  </a:lnTo>
                  <a:lnTo>
                    <a:pt x="302" y="16"/>
                  </a:lnTo>
                  <a:lnTo>
                    <a:pt x="303" y="21"/>
                  </a:lnTo>
                  <a:lnTo>
                    <a:pt x="303" y="24"/>
                  </a:lnTo>
                  <a:lnTo>
                    <a:pt x="304" y="22"/>
                  </a:lnTo>
                  <a:lnTo>
                    <a:pt x="304" y="13"/>
                  </a:lnTo>
                  <a:lnTo>
                    <a:pt x="306" y="6"/>
                  </a:lnTo>
                  <a:lnTo>
                    <a:pt x="306" y="10"/>
                  </a:lnTo>
                  <a:lnTo>
                    <a:pt x="307" y="16"/>
                  </a:lnTo>
                  <a:lnTo>
                    <a:pt x="308" y="18"/>
                  </a:lnTo>
                  <a:lnTo>
                    <a:pt x="308" y="18"/>
                  </a:lnTo>
                  <a:lnTo>
                    <a:pt x="309" y="15"/>
                  </a:lnTo>
                  <a:lnTo>
                    <a:pt x="309" y="12"/>
                  </a:lnTo>
                  <a:lnTo>
                    <a:pt x="310" y="13"/>
                  </a:lnTo>
                  <a:lnTo>
                    <a:pt x="310" y="15"/>
                  </a:lnTo>
                  <a:lnTo>
                    <a:pt x="312" y="18"/>
                  </a:lnTo>
                  <a:lnTo>
                    <a:pt x="312" y="17"/>
                  </a:lnTo>
                  <a:lnTo>
                    <a:pt x="313" y="15"/>
                  </a:lnTo>
                  <a:lnTo>
                    <a:pt x="314" y="8"/>
                  </a:lnTo>
                  <a:lnTo>
                    <a:pt x="314" y="5"/>
                  </a:lnTo>
                  <a:lnTo>
                    <a:pt x="315" y="3"/>
                  </a:lnTo>
                  <a:lnTo>
                    <a:pt x="315" y="5"/>
                  </a:lnTo>
                  <a:lnTo>
                    <a:pt x="316" y="10"/>
                  </a:lnTo>
                  <a:lnTo>
                    <a:pt x="316" y="16"/>
                  </a:lnTo>
                  <a:lnTo>
                    <a:pt x="317" y="16"/>
                  </a:lnTo>
                  <a:lnTo>
                    <a:pt x="317" y="17"/>
                  </a:lnTo>
                  <a:lnTo>
                    <a:pt x="319" y="15"/>
                  </a:lnTo>
                  <a:lnTo>
                    <a:pt x="320" y="16"/>
                  </a:lnTo>
                  <a:lnTo>
                    <a:pt x="320" y="19"/>
                  </a:lnTo>
                  <a:lnTo>
                    <a:pt x="321" y="19"/>
                  </a:lnTo>
                  <a:lnTo>
                    <a:pt x="321" y="15"/>
                  </a:lnTo>
                  <a:lnTo>
                    <a:pt x="322" y="10"/>
                  </a:lnTo>
                  <a:lnTo>
                    <a:pt x="322" y="9"/>
                  </a:lnTo>
                  <a:lnTo>
                    <a:pt x="323" y="9"/>
                  </a:lnTo>
                  <a:lnTo>
                    <a:pt x="325" y="9"/>
                  </a:lnTo>
                  <a:lnTo>
                    <a:pt x="325" y="11"/>
                  </a:lnTo>
                  <a:lnTo>
                    <a:pt x="326" y="12"/>
                  </a:lnTo>
                  <a:lnTo>
                    <a:pt x="326" y="17"/>
                  </a:lnTo>
                  <a:lnTo>
                    <a:pt x="327" y="22"/>
                  </a:lnTo>
                  <a:lnTo>
                    <a:pt x="327" y="22"/>
                  </a:lnTo>
                  <a:lnTo>
                    <a:pt x="328" y="22"/>
                  </a:lnTo>
                  <a:lnTo>
                    <a:pt x="328" y="17"/>
                  </a:lnTo>
                  <a:lnTo>
                    <a:pt x="329" y="13"/>
                  </a:lnTo>
                  <a:lnTo>
                    <a:pt x="330" y="12"/>
                  </a:lnTo>
                  <a:lnTo>
                    <a:pt x="330" y="11"/>
                  </a:lnTo>
                  <a:lnTo>
                    <a:pt x="332" y="16"/>
                  </a:lnTo>
                  <a:lnTo>
                    <a:pt x="332" y="17"/>
                  </a:lnTo>
                  <a:lnTo>
                    <a:pt x="333" y="13"/>
                  </a:lnTo>
                  <a:lnTo>
                    <a:pt x="333" y="10"/>
                  </a:lnTo>
                  <a:lnTo>
                    <a:pt x="334" y="10"/>
                  </a:lnTo>
                  <a:lnTo>
                    <a:pt x="334" y="10"/>
                  </a:lnTo>
                  <a:lnTo>
                    <a:pt x="335" y="16"/>
                  </a:lnTo>
                  <a:lnTo>
                    <a:pt x="336" y="18"/>
                  </a:lnTo>
                  <a:lnTo>
                    <a:pt x="336" y="16"/>
                  </a:lnTo>
                  <a:lnTo>
                    <a:pt x="338" y="15"/>
                  </a:lnTo>
                  <a:lnTo>
                    <a:pt x="338" y="15"/>
                  </a:lnTo>
                  <a:lnTo>
                    <a:pt x="339" y="15"/>
                  </a:lnTo>
                  <a:lnTo>
                    <a:pt x="339" y="15"/>
                  </a:lnTo>
                  <a:lnTo>
                    <a:pt x="340" y="15"/>
                  </a:lnTo>
                  <a:lnTo>
                    <a:pt x="340" y="12"/>
                  </a:lnTo>
                  <a:lnTo>
                    <a:pt x="341" y="16"/>
                  </a:lnTo>
                  <a:lnTo>
                    <a:pt x="342" y="19"/>
                  </a:lnTo>
                  <a:lnTo>
                    <a:pt x="342" y="17"/>
                  </a:lnTo>
                  <a:lnTo>
                    <a:pt x="343" y="18"/>
                  </a:lnTo>
                  <a:lnTo>
                    <a:pt x="343" y="18"/>
                  </a:lnTo>
                  <a:lnTo>
                    <a:pt x="345" y="18"/>
                  </a:lnTo>
                  <a:lnTo>
                    <a:pt x="345" y="24"/>
                  </a:lnTo>
                  <a:lnTo>
                    <a:pt x="346" y="18"/>
                  </a:lnTo>
                  <a:lnTo>
                    <a:pt x="346" y="17"/>
                  </a:lnTo>
                  <a:lnTo>
                    <a:pt x="347" y="19"/>
                  </a:lnTo>
                  <a:lnTo>
                    <a:pt x="348" y="21"/>
                  </a:lnTo>
                  <a:lnTo>
                    <a:pt x="348" y="21"/>
                  </a:lnTo>
                  <a:lnTo>
                    <a:pt x="349" y="21"/>
                  </a:lnTo>
                  <a:lnTo>
                    <a:pt x="349" y="17"/>
                  </a:lnTo>
                  <a:lnTo>
                    <a:pt x="351" y="16"/>
                  </a:lnTo>
                  <a:lnTo>
                    <a:pt x="351" y="13"/>
                  </a:lnTo>
                  <a:lnTo>
                    <a:pt x="352" y="9"/>
                  </a:lnTo>
                  <a:lnTo>
                    <a:pt x="353" y="6"/>
                  </a:lnTo>
                  <a:lnTo>
                    <a:pt x="353" y="8"/>
                  </a:lnTo>
                  <a:lnTo>
                    <a:pt x="354" y="15"/>
                  </a:lnTo>
                  <a:lnTo>
                    <a:pt x="354" y="17"/>
                  </a:lnTo>
                  <a:lnTo>
                    <a:pt x="355" y="16"/>
                  </a:lnTo>
                  <a:lnTo>
                    <a:pt x="355" y="15"/>
                  </a:lnTo>
                  <a:lnTo>
                    <a:pt x="356" y="15"/>
                  </a:lnTo>
                  <a:lnTo>
                    <a:pt x="356" y="12"/>
                  </a:lnTo>
                  <a:lnTo>
                    <a:pt x="358" y="10"/>
                  </a:lnTo>
                  <a:lnTo>
                    <a:pt x="359" y="8"/>
                  </a:lnTo>
                  <a:lnTo>
                    <a:pt x="359" y="8"/>
                  </a:lnTo>
                  <a:lnTo>
                    <a:pt x="360" y="12"/>
                  </a:lnTo>
                  <a:lnTo>
                    <a:pt x="360" y="17"/>
                  </a:lnTo>
                  <a:lnTo>
                    <a:pt x="361" y="17"/>
                  </a:lnTo>
                  <a:lnTo>
                    <a:pt x="361" y="15"/>
                  </a:lnTo>
                  <a:lnTo>
                    <a:pt x="362" y="12"/>
                  </a:lnTo>
                  <a:lnTo>
                    <a:pt x="362" y="8"/>
                  </a:lnTo>
                  <a:lnTo>
                    <a:pt x="364" y="5"/>
                  </a:lnTo>
                  <a:lnTo>
                    <a:pt x="365" y="2"/>
                  </a:lnTo>
                  <a:lnTo>
                    <a:pt x="365" y="2"/>
                  </a:lnTo>
                  <a:lnTo>
                    <a:pt x="366" y="6"/>
                  </a:lnTo>
                  <a:lnTo>
                    <a:pt x="366" y="13"/>
                  </a:lnTo>
                  <a:lnTo>
                    <a:pt x="367" y="19"/>
                  </a:lnTo>
                  <a:lnTo>
                    <a:pt x="367" y="21"/>
                  </a:lnTo>
                  <a:lnTo>
                    <a:pt x="368" y="16"/>
                  </a:lnTo>
                  <a:lnTo>
                    <a:pt x="369" y="16"/>
                  </a:lnTo>
                  <a:lnTo>
                    <a:pt x="369" y="15"/>
                  </a:lnTo>
                  <a:lnTo>
                    <a:pt x="371" y="17"/>
                  </a:lnTo>
                  <a:lnTo>
                    <a:pt x="371" y="17"/>
                  </a:lnTo>
                  <a:lnTo>
                    <a:pt x="372" y="16"/>
                  </a:lnTo>
                  <a:lnTo>
                    <a:pt x="372" y="16"/>
                  </a:lnTo>
                  <a:lnTo>
                    <a:pt x="373" y="13"/>
                  </a:lnTo>
                  <a:lnTo>
                    <a:pt x="373" y="12"/>
                  </a:lnTo>
                  <a:lnTo>
                    <a:pt x="374" y="15"/>
                  </a:lnTo>
                  <a:lnTo>
                    <a:pt x="375" y="15"/>
                  </a:lnTo>
                  <a:lnTo>
                    <a:pt x="375" y="13"/>
                  </a:lnTo>
                  <a:lnTo>
                    <a:pt x="377" y="11"/>
                  </a:lnTo>
                  <a:lnTo>
                    <a:pt x="377" y="10"/>
                  </a:lnTo>
                  <a:lnTo>
                    <a:pt x="378" y="11"/>
                  </a:lnTo>
                  <a:lnTo>
                    <a:pt x="378" y="16"/>
                  </a:lnTo>
                  <a:lnTo>
                    <a:pt x="379" y="18"/>
                  </a:lnTo>
                  <a:lnTo>
                    <a:pt x="379" y="16"/>
                  </a:lnTo>
                  <a:lnTo>
                    <a:pt x="380" y="12"/>
                  </a:lnTo>
                  <a:lnTo>
                    <a:pt x="381" y="12"/>
                  </a:lnTo>
                  <a:lnTo>
                    <a:pt x="381" y="11"/>
                  </a:lnTo>
                  <a:lnTo>
                    <a:pt x="382" y="12"/>
                  </a:lnTo>
                  <a:lnTo>
                    <a:pt x="382" y="16"/>
                  </a:lnTo>
                  <a:lnTo>
                    <a:pt x="384" y="21"/>
                  </a:lnTo>
                  <a:lnTo>
                    <a:pt x="384" y="22"/>
                  </a:lnTo>
                  <a:lnTo>
                    <a:pt x="385" y="24"/>
                  </a:lnTo>
                  <a:lnTo>
                    <a:pt x="386" y="22"/>
                  </a:lnTo>
                  <a:lnTo>
                    <a:pt x="386" y="18"/>
                  </a:lnTo>
                  <a:lnTo>
                    <a:pt x="387" y="22"/>
                  </a:lnTo>
                  <a:lnTo>
                    <a:pt x="387" y="28"/>
                  </a:lnTo>
                  <a:lnTo>
                    <a:pt x="388" y="28"/>
                  </a:lnTo>
                  <a:lnTo>
                    <a:pt x="388" y="25"/>
                  </a:lnTo>
                  <a:lnTo>
                    <a:pt x="390" y="18"/>
                  </a:lnTo>
                  <a:lnTo>
                    <a:pt x="390" y="11"/>
                  </a:lnTo>
                  <a:lnTo>
                    <a:pt x="391" y="12"/>
                  </a:lnTo>
                  <a:lnTo>
                    <a:pt x="392" y="18"/>
                  </a:lnTo>
                  <a:lnTo>
                    <a:pt x="392" y="18"/>
                  </a:lnTo>
                  <a:lnTo>
                    <a:pt x="393" y="17"/>
                  </a:lnTo>
                  <a:lnTo>
                    <a:pt x="393" y="13"/>
                  </a:lnTo>
                  <a:lnTo>
                    <a:pt x="394" y="12"/>
                  </a:lnTo>
                  <a:lnTo>
                    <a:pt x="394" y="15"/>
                  </a:lnTo>
                  <a:lnTo>
                    <a:pt x="395" y="15"/>
                  </a:lnTo>
                  <a:lnTo>
                    <a:pt x="397" y="11"/>
                  </a:lnTo>
                  <a:lnTo>
                    <a:pt x="397" y="10"/>
                  </a:lnTo>
                  <a:lnTo>
                    <a:pt x="398" y="9"/>
                  </a:lnTo>
                  <a:lnTo>
                    <a:pt x="398" y="9"/>
                  </a:lnTo>
                  <a:lnTo>
                    <a:pt x="399" y="13"/>
                  </a:lnTo>
                  <a:lnTo>
                    <a:pt x="399" y="17"/>
                  </a:lnTo>
                  <a:lnTo>
                    <a:pt x="400" y="22"/>
                  </a:lnTo>
                  <a:lnTo>
                    <a:pt x="400" y="21"/>
                  </a:lnTo>
                  <a:lnTo>
                    <a:pt x="401" y="18"/>
                  </a:lnTo>
                  <a:lnTo>
                    <a:pt x="403" y="15"/>
                  </a:lnTo>
                  <a:lnTo>
                    <a:pt x="403" y="15"/>
                  </a:lnTo>
                  <a:lnTo>
                    <a:pt x="404" y="15"/>
                  </a:lnTo>
                  <a:lnTo>
                    <a:pt x="404" y="18"/>
                  </a:lnTo>
                  <a:lnTo>
                    <a:pt x="405" y="21"/>
                  </a:lnTo>
                  <a:lnTo>
                    <a:pt x="405" y="19"/>
                  </a:lnTo>
                  <a:lnTo>
                    <a:pt x="406" y="16"/>
                  </a:lnTo>
                  <a:lnTo>
                    <a:pt x="407" y="9"/>
                  </a:lnTo>
                  <a:lnTo>
                    <a:pt x="407" y="9"/>
                  </a:lnTo>
                  <a:lnTo>
                    <a:pt x="408" y="13"/>
                  </a:lnTo>
                  <a:lnTo>
                    <a:pt x="408" y="15"/>
                  </a:lnTo>
                  <a:lnTo>
                    <a:pt x="410" y="13"/>
                  </a:lnTo>
                  <a:lnTo>
                    <a:pt x="410" y="16"/>
                  </a:lnTo>
                  <a:lnTo>
                    <a:pt x="411" y="13"/>
                  </a:lnTo>
                  <a:lnTo>
                    <a:pt x="411" y="12"/>
                  </a:lnTo>
                  <a:lnTo>
                    <a:pt x="412" y="12"/>
                  </a:lnTo>
                  <a:lnTo>
                    <a:pt x="413" y="12"/>
                  </a:lnTo>
                  <a:lnTo>
                    <a:pt x="413" y="10"/>
                  </a:lnTo>
                  <a:lnTo>
                    <a:pt x="414" y="13"/>
                  </a:lnTo>
                  <a:lnTo>
                    <a:pt x="414" y="11"/>
                  </a:lnTo>
                  <a:lnTo>
                    <a:pt x="416" y="10"/>
                  </a:lnTo>
                  <a:lnTo>
                    <a:pt x="416" y="11"/>
                  </a:lnTo>
                  <a:lnTo>
                    <a:pt x="417" y="13"/>
                  </a:lnTo>
                  <a:lnTo>
                    <a:pt x="418" y="15"/>
                  </a:lnTo>
                  <a:lnTo>
                    <a:pt x="418" y="17"/>
                  </a:lnTo>
                  <a:lnTo>
                    <a:pt x="419" y="15"/>
                  </a:lnTo>
                  <a:lnTo>
                    <a:pt x="419" y="10"/>
                  </a:lnTo>
                  <a:lnTo>
                    <a:pt x="420" y="9"/>
                  </a:lnTo>
                  <a:lnTo>
                    <a:pt x="420" y="10"/>
                  </a:lnTo>
                  <a:lnTo>
                    <a:pt x="422" y="11"/>
                  </a:lnTo>
                  <a:lnTo>
                    <a:pt x="422" y="11"/>
                  </a:lnTo>
                  <a:lnTo>
                    <a:pt x="423" y="11"/>
                  </a:lnTo>
                  <a:lnTo>
                    <a:pt x="424" y="12"/>
                  </a:lnTo>
                  <a:lnTo>
                    <a:pt x="424" y="15"/>
                  </a:lnTo>
                  <a:lnTo>
                    <a:pt x="425" y="19"/>
                  </a:lnTo>
                  <a:lnTo>
                    <a:pt x="425" y="19"/>
                  </a:lnTo>
                  <a:lnTo>
                    <a:pt x="426" y="17"/>
                  </a:lnTo>
                  <a:lnTo>
                    <a:pt x="426" y="18"/>
                  </a:lnTo>
                  <a:lnTo>
                    <a:pt x="427" y="16"/>
                  </a:lnTo>
                  <a:lnTo>
                    <a:pt x="429" y="15"/>
                  </a:lnTo>
                  <a:lnTo>
                    <a:pt x="429" y="10"/>
                  </a:lnTo>
                  <a:lnTo>
                    <a:pt x="430" y="6"/>
                  </a:lnTo>
                  <a:lnTo>
                    <a:pt x="430" y="6"/>
                  </a:lnTo>
                  <a:lnTo>
                    <a:pt x="431" y="9"/>
                  </a:lnTo>
                  <a:lnTo>
                    <a:pt x="431" y="11"/>
                  </a:lnTo>
                  <a:lnTo>
                    <a:pt x="432" y="12"/>
                  </a:lnTo>
                  <a:lnTo>
                    <a:pt x="432" y="9"/>
                  </a:lnTo>
                  <a:lnTo>
                    <a:pt x="433" y="11"/>
                  </a:lnTo>
                  <a:lnTo>
                    <a:pt x="435" y="12"/>
                  </a:lnTo>
                  <a:lnTo>
                    <a:pt x="435" y="10"/>
                  </a:lnTo>
                  <a:lnTo>
                    <a:pt x="436" y="12"/>
                  </a:lnTo>
                  <a:lnTo>
                    <a:pt x="436" y="16"/>
                  </a:lnTo>
                  <a:lnTo>
                    <a:pt x="437" y="16"/>
                  </a:lnTo>
                  <a:lnTo>
                    <a:pt x="437" y="17"/>
                  </a:lnTo>
                  <a:lnTo>
                    <a:pt x="438" y="16"/>
                  </a:lnTo>
                  <a:lnTo>
                    <a:pt x="439" y="12"/>
                  </a:lnTo>
                  <a:lnTo>
                    <a:pt x="439" y="13"/>
                  </a:lnTo>
                  <a:lnTo>
                    <a:pt x="440" y="15"/>
                  </a:lnTo>
                  <a:lnTo>
                    <a:pt x="440" y="11"/>
                  </a:lnTo>
                  <a:lnTo>
                    <a:pt x="442" y="11"/>
                  </a:lnTo>
                  <a:lnTo>
                    <a:pt x="442" y="11"/>
                  </a:lnTo>
                  <a:lnTo>
                    <a:pt x="443" y="12"/>
                  </a:lnTo>
                  <a:lnTo>
                    <a:pt x="443" y="10"/>
                  </a:lnTo>
                  <a:lnTo>
                    <a:pt x="444" y="9"/>
                  </a:lnTo>
                  <a:lnTo>
                    <a:pt x="445" y="6"/>
                  </a:lnTo>
                  <a:lnTo>
                    <a:pt x="445" y="6"/>
                  </a:lnTo>
                  <a:lnTo>
                    <a:pt x="446" y="8"/>
                  </a:lnTo>
                  <a:lnTo>
                    <a:pt x="446" y="11"/>
                  </a:lnTo>
                  <a:lnTo>
                    <a:pt x="448" y="8"/>
                  </a:lnTo>
                  <a:lnTo>
                    <a:pt x="448" y="9"/>
                  </a:lnTo>
                  <a:lnTo>
                    <a:pt x="449" y="16"/>
                  </a:lnTo>
                  <a:lnTo>
                    <a:pt x="450" y="16"/>
                  </a:lnTo>
                  <a:lnTo>
                    <a:pt x="450" y="16"/>
                  </a:lnTo>
                  <a:lnTo>
                    <a:pt x="451" y="12"/>
                  </a:lnTo>
                  <a:lnTo>
                    <a:pt x="451" y="5"/>
                  </a:lnTo>
                  <a:lnTo>
                    <a:pt x="452" y="5"/>
                  </a:lnTo>
                  <a:lnTo>
                    <a:pt x="452" y="6"/>
                  </a:lnTo>
                  <a:lnTo>
                    <a:pt x="453" y="8"/>
                  </a:lnTo>
                  <a:lnTo>
                    <a:pt x="455" y="10"/>
                  </a:lnTo>
                  <a:lnTo>
                    <a:pt x="455" y="15"/>
                  </a:lnTo>
                  <a:lnTo>
                    <a:pt x="456" y="19"/>
                  </a:lnTo>
                  <a:lnTo>
                    <a:pt x="456" y="19"/>
                  </a:lnTo>
                  <a:lnTo>
                    <a:pt x="457" y="16"/>
                  </a:lnTo>
                  <a:lnTo>
                    <a:pt x="457" y="13"/>
                  </a:lnTo>
                  <a:lnTo>
                    <a:pt x="458" y="9"/>
                  </a:lnTo>
                  <a:lnTo>
                    <a:pt x="458" y="9"/>
                  </a:lnTo>
                  <a:lnTo>
                    <a:pt x="459" y="5"/>
                  </a:lnTo>
                  <a:lnTo>
                    <a:pt x="461" y="3"/>
                  </a:lnTo>
                  <a:lnTo>
                    <a:pt x="461" y="5"/>
                  </a:lnTo>
                  <a:lnTo>
                    <a:pt x="462" y="9"/>
                  </a:lnTo>
                  <a:lnTo>
                    <a:pt x="462" y="11"/>
                  </a:lnTo>
                  <a:lnTo>
                    <a:pt x="463" y="16"/>
                  </a:lnTo>
                  <a:lnTo>
                    <a:pt x="463" y="12"/>
                  </a:lnTo>
                  <a:lnTo>
                    <a:pt x="464" y="12"/>
                  </a:lnTo>
                  <a:lnTo>
                    <a:pt x="465" y="11"/>
                  </a:lnTo>
                  <a:lnTo>
                    <a:pt x="465" y="12"/>
                  </a:lnTo>
                  <a:lnTo>
                    <a:pt x="466" y="16"/>
                  </a:lnTo>
                  <a:lnTo>
                    <a:pt x="466" y="12"/>
                  </a:lnTo>
                  <a:lnTo>
                    <a:pt x="468" y="6"/>
                  </a:lnTo>
                  <a:lnTo>
                    <a:pt x="468" y="3"/>
                  </a:lnTo>
                  <a:lnTo>
                    <a:pt x="469" y="4"/>
                  </a:lnTo>
                  <a:lnTo>
                    <a:pt x="470" y="10"/>
                  </a:lnTo>
                  <a:lnTo>
                    <a:pt x="470" y="15"/>
                  </a:lnTo>
                  <a:lnTo>
                    <a:pt x="471" y="17"/>
                  </a:lnTo>
                  <a:lnTo>
                    <a:pt x="471" y="13"/>
                  </a:lnTo>
                  <a:lnTo>
                    <a:pt x="472" y="12"/>
                  </a:lnTo>
                  <a:lnTo>
                    <a:pt x="472" y="13"/>
                  </a:lnTo>
                  <a:lnTo>
                    <a:pt x="474" y="16"/>
                  </a:lnTo>
                  <a:lnTo>
                    <a:pt x="474" y="16"/>
                  </a:lnTo>
                  <a:lnTo>
                    <a:pt x="475" y="12"/>
                  </a:lnTo>
                  <a:lnTo>
                    <a:pt x="476" y="9"/>
                  </a:lnTo>
                  <a:lnTo>
                    <a:pt x="476" y="8"/>
                  </a:lnTo>
                  <a:lnTo>
                    <a:pt x="477" y="11"/>
                  </a:lnTo>
                  <a:lnTo>
                    <a:pt x="477" y="18"/>
                  </a:lnTo>
                  <a:lnTo>
                    <a:pt x="478" y="17"/>
                  </a:lnTo>
                  <a:lnTo>
                    <a:pt x="478" y="13"/>
                  </a:lnTo>
                  <a:lnTo>
                    <a:pt x="479" y="9"/>
                  </a:lnTo>
                  <a:lnTo>
                    <a:pt x="481" y="8"/>
                  </a:lnTo>
                  <a:lnTo>
                    <a:pt x="481" y="12"/>
                  </a:lnTo>
                  <a:lnTo>
                    <a:pt x="482" y="15"/>
                  </a:lnTo>
                  <a:lnTo>
                    <a:pt x="482" y="15"/>
                  </a:lnTo>
                  <a:lnTo>
                    <a:pt x="483" y="17"/>
                  </a:lnTo>
                  <a:lnTo>
                    <a:pt x="483" y="17"/>
                  </a:lnTo>
                  <a:lnTo>
                    <a:pt x="484" y="17"/>
                  </a:lnTo>
                  <a:lnTo>
                    <a:pt x="485" y="16"/>
                  </a:lnTo>
                  <a:lnTo>
                    <a:pt x="485" y="13"/>
                  </a:lnTo>
                  <a:lnTo>
                    <a:pt x="487" y="13"/>
                  </a:lnTo>
                  <a:lnTo>
                    <a:pt x="487" y="13"/>
                  </a:lnTo>
                  <a:lnTo>
                    <a:pt x="488" y="6"/>
                  </a:lnTo>
                  <a:lnTo>
                    <a:pt x="488" y="3"/>
                  </a:lnTo>
                  <a:lnTo>
                    <a:pt x="489" y="3"/>
                  </a:lnTo>
                  <a:lnTo>
                    <a:pt x="490" y="3"/>
                  </a:lnTo>
                  <a:lnTo>
                    <a:pt x="490" y="3"/>
                  </a:lnTo>
                  <a:lnTo>
                    <a:pt x="491" y="10"/>
                  </a:lnTo>
                  <a:lnTo>
                    <a:pt x="491" y="12"/>
                  </a:lnTo>
                  <a:lnTo>
                    <a:pt x="492" y="11"/>
                  </a:lnTo>
                  <a:lnTo>
                    <a:pt x="492" y="11"/>
                  </a:lnTo>
                  <a:lnTo>
                    <a:pt x="494" y="6"/>
                  </a:lnTo>
                  <a:lnTo>
                    <a:pt x="494" y="8"/>
                  </a:lnTo>
                  <a:lnTo>
                    <a:pt x="495" y="11"/>
                  </a:lnTo>
                  <a:lnTo>
                    <a:pt x="496" y="15"/>
                  </a:lnTo>
                  <a:lnTo>
                    <a:pt x="496" y="13"/>
                  </a:lnTo>
                  <a:lnTo>
                    <a:pt x="497" y="9"/>
                  </a:lnTo>
                  <a:lnTo>
                    <a:pt x="497" y="6"/>
                  </a:lnTo>
                  <a:lnTo>
                    <a:pt x="498" y="3"/>
                  </a:lnTo>
                  <a:lnTo>
                    <a:pt x="498" y="4"/>
                  </a:lnTo>
                  <a:lnTo>
                    <a:pt x="500" y="9"/>
                  </a:lnTo>
                  <a:lnTo>
                    <a:pt x="501" y="12"/>
                  </a:lnTo>
                  <a:lnTo>
                    <a:pt x="501" y="16"/>
                  </a:lnTo>
                  <a:lnTo>
                    <a:pt x="502" y="16"/>
                  </a:lnTo>
                  <a:lnTo>
                    <a:pt x="502" y="13"/>
                  </a:lnTo>
                  <a:lnTo>
                    <a:pt x="503" y="18"/>
                  </a:lnTo>
                  <a:lnTo>
                    <a:pt x="503" y="22"/>
                  </a:lnTo>
                  <a:lnTo>
                    <a:pt x="504" y="23"/>
                  </a:lnTo>
                  <a:lnTo>
                    <a:pt x="505" y="22"/>
                  </a:lnTo>
                  <a:lnTo>
                    <a:pt x="505" y="19"/>
                  </a:lnTo>
                  <a:lnTo>
                    <a:pt x="507" y="18"/>
                  </a:lnTo>
                  <a:lnTo>
                    <a:pt x="507" y="22"/>
                  </a:lnTo>
                  <a:lnTo>
                    <a:pt x="508" y="19"/>
                  </a:lnTo>
                  <a:lnTo>
                    <a:pt x="508" y="18"/>
                  </a:lnTo>
                  <a:lnTo>
                    <a:pt x="509" y="16"/>
                  </a:lnTo>
                  <a:lnTo>
                    <a:pt x="510" y="13"/>
                  </a:lnTo>
                  <a:lnTo>
                    <a:pt x="510" y="12"/>
                  </a:lnTo>
                  <a:lnTo>
                    <a:pt x="511" y="15"/>
                  </a:lnTo>
                  <a:lnTo>
                    <a:pt x="511" y="17"/>
                  </a:lnTo>
                  <a:lnTo>
                    <a:pt x="513" y="21"/>
                  </a:lnTo>
                  <a:lnTo>
                    <a:pt x="513" y="16"/>
                  </a:lnTo>
                  <a:lnTo>
                    <a:pt x="514" y="11"/>
                  </a:lnTo>
                  <a:lnTo>
                    <a:pt x="515" y="10"/>
                  </a:lnTo>
                  <a:lnTo>
                    <a:pt x="515" y="11"/>
                  </a:lnTo>
                  <a:lnTo>
                    <a:pt x="516" y="12"/>
                  </a:lnTo>
                  <a:lnTo>
                    <a:pt x="516" y="10"/>
                  </a:lnTo>
                  <a:lnTo>
                    <a:pt x="517" y="9"/>
                  </a:lnTo>
                  <a:lnTo>
                    <a:pt x="517" y="9"/>
                  </a:lnTo>
                  <a:lnTo>
                    <a:pt x="519" y="12"/>
                  </a:lnTo>
                  <a:lnTo>
                    <a:pt x="520" y="22"/>
                  </a:lnTo>
                  <a:lnTo>
                    <a:pt x="520" y="22"/>
                  </a:lnTo>
                  <a:lnTo>
                    <a:pt x="521" y="19"/>
                  </a:lnTo>
                  <a:lnTo>
                    <a:pt x="521" y="13"/>
                  </a:lnTo>
                  <a:lnTo>
                    <a:pt x="522" y="12"/>
                  </a:lnTo>
                  <a:lnTo>
                    <a:pt x="522" y="11"/>
                  </a:lnTo>
                  <a:lnTo>
                    <a:pt x="523" y="10"/>
                  </a:lnTo>
                  <a:lnTo>
                    <a:pt x="523" y="10"/>
                  </a:lnTo>
                  <a:lnTo>
                    <a:pt x="524" y="11"/>
                  </a:lnTo>
                  <a:lnTo>
                    <a:pt x="526" y="12"/>
                  </a:lnTo>
                  <a:lnTo>
                    <a:pt x="526" y="15"/>
                  </a:lnTo>
                  <a:lnTo>
                    <a:pt x="527" y="12"/>
                  </a:lnTo>
                  <a:lnTo>
                    <a:pt x="527" y="9"/>
                  </a:lnTo>
                  <a:lnTo>
                    <a:pt x="528" y="11"/>
                  </a:lnTo>
                  <a:lnTo>
                    <a:pt x="528" y="16"/>
                  </a:lnTo>
                  <a:lnTo>
                    <a:pt x="529" y="16"/>
                  </a:lnTo>
                  <a:lnTo>
                    <a:pt x="530" y="17"/>
                  </a:lnTo>
                  <a:lnTo>
                    <a:pt x="530" y="19"/>
                  </a:lnTo>
                  <a:lnTo>
                    <a:pt x="532" y="26"/>
                  </a:lnTo>
                </a:path>
              </a:pathLst>
            </a:custGeom>
            <a:noFill/>
            <a:ln w="1588">
              <a:solidFill>
                <a:srgbClr val="0000F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2" name="Rectangle 40"/>
            <p:cNvSpPr>
              <a:spLocks noChangeArrowheads="1"/>
            </p:cNvSpPr>
            <p:nvPr/>
          </p:nvSpPr>
          <p:spPr bwMode="auto">
            <a:xfrm>
              <a:off x="2207335" y="6000750"/>
              <a:ext cx="75342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48" name="Rectangle 46"/>
            <p:cNvSpPr>
              <a:spLocks noChangeArrowheads="1"/>
            </p:cNvSpPr>
            <p:nvPr/>
          </p:nvSpPr>
          <p:spPr bwMode="auto">
            <a:xfrm>
              <a:off x="2056653" y="5418138"/>
              <a:ext cx="226024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500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54" name="Rectangle 52"/>
            <p:cNvSpPr>
              <a:spLocks noChangeArrowheads="1"/>
            </p:cNvSpPr>
            <p:nvPr/>
          </p:nvSpPr>
          <p:spPr bwMode="auto">
            <a:xfrm>
              <a:off x="1981311" y="4835525"/>
              <a:ext cx="30136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60" name="Rectangle 58"/>
            <p:cNvSpPr>
              <a:spLocks noChangeArrowheads="1"/>
            </p:cNvSpPr>
            <p:nvPr/>
          </p:nvSpPr>
          <p:spPr bwMode="auto">
            <a:xfrm>
              <a:off x="1981311" y="4251325"/>
              <a:ext cx="30136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1500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66" name="Rectangle 64"/>
            <p:cNvSpPr>
              <a:spLocks noChangeArrowheads="1"/>
            </p:cNvSpPr>
            <p:nvPr/>
          </p:nvSpPr>
          <p:spPr bwMode="auto">
            <a:xfrm>
              <a:off x="1981311" y="3668713"/>
              <a:ext cx="30136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2000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68" name="Rectangle 66"/>
            <p:cNvSpPr>
              <a:spLocks noChangeArrowheads="1"/>
            </p:cNvSpPr>
            <p:nvPr/>
          </p:nvSpPr>
          <p:spPr bwMode="auto">
            <a:xfrm>
              <a:off x="2338388" y="3614738"/>
              <a:ext cx="7432675" cy="2560638"/>
            </a:xfrm>
            <a:prstGeom prst="rect">
              <a:avLst/>
            </a:prstGeom>
            <a:noFill/>
            <a:ln w="1588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grpSp>
          <p:nvGrpSpPr>
            <p:cNvPr id="100" name="Group 99"/>
            <p:cNvGrpSpPr/>
            <p:nvPr/>
          </p:nvGrpSpPr>
          <p:grpSpPr>
            <a:xfrm>
              <a:off x="2303463" y="1143000"/>
              <a:ext cx="39687" cy="5072063"/>
              <a:chOff x="2303463" y="1143000"/>
              <a:chExt cx="39687" cy="5072063"/>
            </a:xfrm>
          </p:grpSpPr>
          <p:sp>
            <p:nvSpPr>
              <p:cNvPr id="12" name="Line 10"/>
              <p:cNvSpPr>
                <a:spLocks noChangeShapeType="1"/>
              </p:cNvSpPr>
              <p:nvPr/>
            </p:nvSpPr>
            <p:spPr bwMode="auto">
              <a:xfrm>
                <a:off x="2314575" y="3603625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3" name="Line 11"/>
              <p:cNvSpPr>
                <a:spLocks noChangeShapeType="1"/>
              </p:cNvSpPr>
              <p:nvPr/>
            </p:nvSpPr>
            <p:spPr bwMode="auto">
              <a:xfrm>
                <a:off x="2314575" y="3459163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4" name="Line 12"/>
              <p:cNvSpPr>
                <a:spLocks noChangeShapeType="1"/>
              </p:cNvSpPr>
              <p:nvPr/>
            </p:nvSpPr>
            <p:spPr bwMode="auto">
              <a:xfrm>
                <a:off x="2303463" y="3314700"/>
                <a:ext cx="34925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6" name="Line 14"/>
              <p:cNvSpPr>
                <a:spLocks noChangeShapeType="1"/>
              </p:cNvSpPr>
              <p:nvPr/>
            </p:nvSpPr>
            <p:spPr bwMode="auto">
              <a:xfrm>
                <a:off x="2314575" y="317023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" name="Line 15"/>
              <p:cNvSpPr>
                <a:spLocks noChangeShapeType="1"/>
              </p:cNvSpPr>
              <p:nvPr/>
            </p:nvSpPr>
            <p:spPr bwMode="auto">
              <a:xfrm>
                <a:off x="2314575" y="3025775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" name="Line 16"/>
              <p:cNvSpPr>
                <a:spLocks noChangeShapeType="1"/>
              </p:cNvSpPr>
              <p:nvPr/>
            </p:nvSpPr>
            <p:spPr bwMode="auto">
              <a:xfrm>
                <a:off x="2314575" y="287813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" name="Line 17"/>
              <p:cNvSpPr>
                <a:spLocks noChangeShapeType="1"/>
              </p:cNvSpPr>
              <p:nvPr/>
            </p:nvSpPr>
            <p:spPr bwMode="auto">
              <a:xfrm>
                <a:off x="2314575" y="2733675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0" name="Line 18"/>
              <p:cNvSpPr>
                <a:spLocks noChangeShapeType="1"/>
              </p:cNvSpPr>
              <p:nvPr/>
            </p:nvSpPr>
            <p:spPr bwMode="auto">
              <a:xfrm>
                <a:off x="2303463" y="2589213"/>
                <a:ext cx="34925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" name="Line 20"/>
              <p:cNvSpPr>
                <a:spLocks noChangeShapeType="1"/>
              </p:cNvSpPr>
              <p:nvPr/>
            </p:nvSpPr>
            <p:spPr bwMode="auto">
              <a:xfrm>
                <a:off x="2314575" y="2444750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3" name="Line 21"/>
              <p:cNvSpPr>
                <a:spLocks noChangeShapeType="1"/>
              </p:cNvSpPr>
              <p:nvPr/>
            </p:nvSpPr>
            <p:spPr bwMode="auto">
              <a:xfrm>
                <a:off x="2314575" y="230028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4" name="Line 22"/>
              <p:cNvSpPr>
                <a:spLocks noChangeShapeType="1"/>
              </p:cNvSpPr>
              <p:nvPr/>
            </p:nvSpPr>
            <p:spPr bwMode="auto">
              <a:xfrm>
                <a:off x="2314575" y="2155825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5" name="Line 23"/>
              <p:cNvSpPr>
                <a:spLocks noChangeShapeType="1"/>
              </p:cNvSpPr>
              <p:nvPr/>
            </p:nvSpPr>
            <p:spPr bwMode="auto">
              <a:xfrm>
                <a:off x="2314575" y="2011363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6" name="Line 24"/>
              <p:cNvSpPr>
                <a:spLocks noChangeShapeType="1"/>
              </p:cNvSpPr>
              <p:nvPr/>
            </p:nvSpPr>
            <p:spPr bwMode="auto">
              <a:xfrm>
                <a:off x="2303463" y="1866900"/>
                <a:ext cx="34925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8" name="Line 26"/>
              <p:cNvSpPr>
                <a:spLocks noChangeShapeType="1"/>
              </p:cNvSpPr>
              <p:nvPr/>
            </p:nvSpPr>
            <p:spPr bwMode="auto">
              <a:xfrm>
                <a:off x="2314575" y="1720850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9" name="Line 27"/>
              <p:cNvSpPr>
                <a:spLocks noChangeShapeType="1"/>
              </p:cNvSpPr>
              <p:nvPr/>
            </p:nvSpPr>
            <p:spPr bwMode="auto">
              <a:xfrm>
                <a:off x="2314575" y="157638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0" name="Line 28"/>
              <p:cNvSpPr>
                <a:spLocks noChangeShapeType="1"/>
              </p:cNvSpPr>
              <p:nvPr/>
            </p:nvSpPr>
            <p:spPr bwMode="auto">
              <a:xfrm>
                <a:off x="2314575" y="1431925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" name="Line 29"/>
              <p:cNvSpPr>
                <a:spLocks noChangeShapeType="1"/>
              </p:cNvSpPr>
              <p:nvPr/>
            </p:nvSpPr>
            <p:spPr bwMode="auto">
              <a:xfrm>
                <a:off x="2314575" y="1287463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" name="Line 30"/>
              <p:cNvSpPr>
                <a:spLocks noChangeShapeType="1"/>
              </p:cNvSpPr>
              <p:nvPr/>
            </p:nvSpPr>
            <p:spPr bwMode="auto">
              <a:xfrm>
                <a:off x="2303463" y="1143000"/>
                <a:ext cx="34925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0" name="Line 38"/>
              <p:cNvSpPr>
                <a:spLocks noChangeShapeType="1"/>
              </p:cNvSpPr>
              <p:nvPr/>
            </p:nvSpPr>
            <p:spPr bwMode="auto">
              <a:xfrm>
                <a:off x="2314575" y="6165850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1" name="Line 39"/>
              <p:cNvSpPr>
                <a:spLocks noChangeShapeType="1"/>
              </p:cNvSpPr>
              <p:nvPr/>
            </p:nvSpPr>
            <p:spPr bwMode="auto">
              <a:xfrm>
                <a:off x="2303463" y="6046788"/>
                <a:ext cx="34925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3" name="Line 41"/>
              <p:cNvSpPr>
                <a:spLocks noChangeShapeType="1"/>
              </p:cNvSpPr>
              <p:nvPr/>
            </p:nvSpPr>
            <p:spPr bwMode="auto">
              <a:xfrm>
                <a:off x="2314575" y="5930900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" name="Line 42"/>
              <p:cNvSpPr>
                <a:spLocks noChangeShapeType="1"/>
              </p:cNvSpPr>
              <p:nvPr/>
            </p:nvSpPr>
            <p:spPr bwMode="auto">
              <a:xfrm>
                <a:off x="2314575" y="5815013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" name="Line 43"/>
              <p:cNvSpPr>
                <a:spLocks noChangeShapeType="1"/>
              </p:cNvSpPr>
              <p:nvPr/>
            </p:nvSpPr>
            <p:spPr bwMode="auto">
              <a:xfrm>
                <a:off x="2314575" y="569753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" name="Line 44"/>
              <p:cNvSpPr>
                <a:spLocks noChangeShapeType="1"/>
              </p:cNvSpPr>
              <p:nvPr/>
            </p:nvSpPr>
            <p:spPr bwMode="auto">
              <a:xfrm>
                <a:off x="2314575" y="5581650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" name="Line 45"/>
              <p:cNvSpPr>
                <a:spLocks noChangeShapeType="1"/>
              </p:cNvSpPr>
              <p:nvPr/>
            </p:nvSpPr>
            <p:spPr bwMode="auto">
              <a:xfrm>
                <a:off x="2303463" y="5465763"/>
                <a:ext cx="34925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" name="Line 47"/>
              <p:cNvSpPr>
                <a:spLocks noChangeShapeType="1"/>
              </p:cNvSpPr>
              <p:nvPr/>
            </p:nvSpPr>
            <p:spPr bwMode="auto">
              <a:xfrm>
                <a:off x="2314575" y="534828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" name="Line 48"/>
              <p:cNvSpPr>
                <a:spLocks noChangeShapeType="1"/>
              </p:cNvSpPr>
              <p:nvPr/>
            </p:nvSpPr>
            <p:spPr bwMode="auto">
              <a:xfrm>
                <a:off x="2314575" y="5232400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" name="Line 49"/>
              <p:cNvSpPr>
                <a:spLocks noChangeShapeType="1"/>
              </p:cNvSpPr>
              <p:nvPr/>
            </p:nvSpPr>
            <p:spPr bwMode="auto">
              <a:xfrm>
                <a:off x="2314575" y="5114925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" name="Line 50"/>
              <p:cNvSpPr>
                <a:spLocks noChangeShapeType="1"/>
              </p:cNvSpPr>
              <p:nvPr/>
            </p:nvSpPr>
            <p:spPr bwMode="auto">
              <a:xfrm>
                <a:off x="2314575" y="499903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" name="Line 51"/>
              <p:cNvSpPr>
                <a:spLocks noChangeShapeType="1"/>
              </p:cNvSpPr>
              <p:nvPr/>
            </p:nvSpPr>
            <p:spPr bwMode="auto">
              <a:xfrm>
                <a:off x="2303463" y="4883150"/>
                <a:ext cx="34925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5" name="Line 53"/>
              <p:cNvSpPr>
                <a:spLocks noChangeShapeType="1"/>
              </p:cNvSpPr>
              <p:nvPr/>
            </p:nvSpPr>
            <p:spPr bwMode="auto">
              <a:xfrm>
                <a:off x="2314575" y="476408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6" name="Line 54"/>
              <p:cNvSpPr>
                <a:spLocks noChangeShapeType="1"/>
              </p:cNvSpPr>
              <p:nvPr/>
            </p:nvSpPr>
            <p:spPr bwMode="auto">
              <a:xfrm>
                <a:off x="2314575" y="4648200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7" name="Line 55"/>
              <p:cNvSpPr>
                <a:spLocks noChangeShapeType="1"/>
              </p:cNvSpPr>
              <p:nvPr/>
            </p:nvSpPr>
            <p:spPr bwMode="auto">
              <a:xfrm>
                <a:off x="2314575" y="4530725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8" name="Line 56"/>
              <p:cNvSpPr>
                <a:spLocks noChangeShapeType="1"/>
              </p:cNvSpPr>
              <p:nvPr/>
            </p:nvSpPr>
            <p:spPr bwMode="auto">
              <a:xfrm>
                <a:off x="2314575" y="441483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9" name="Line 57"/>
              <p:cNvSpPr>
                <a:spLocks noChangeShapeType="1"/>
              </p:cNvSpPr>
              <p:nvPr/>
            </p:nvSpPr>
            <p:spPr bwMode="auto">
              <a:xfrm>
                <a:off x="2303463" y="4298950"/>
                <a:ext cx="34925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1" name="Line 59"/>
              <p:cNvSpPr>
                <a:spLocks noChangeShapeType="1"/>
              </p:cNvSpPr>
              <p:nvPr/>
            </p:nvSpPr>
            <p:spPr bwMode="auto">
              <a:xfrm>
                <a:off x="2314575" y="4181475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2" name="Line 60"/>
              <p:cNvSpPr>
                <a:spLocks noChangeShapeType="1"/>
              </p:cNvSpPr>
              <p:nvPr/>
            </p:nvSpPr>
            <p:spPr bwMode="auto">
              <a:xfrm>
                <a:off x="2314575" y="4065588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3" name="Line 61"/>
              <p:cNvSpPr>
                <a:spLocks noChangeShapeType="1"/>
              </p:cNvSpPr>
              <p:nvPr/>
            </p:nvSpPr>
            <p:spPr bwMode="auto">
              <a:xfrm>
                <a:off x="2314575" y="3949700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4" name="Line 62"/>
              <p:cNvSpPr>
                <a:spLocks noChangeShapeType="1"/>
              </p:cNvSpPr>
              <p:nvPr/>
            </p:nvSpPr>
            <p:spPr bwMode="auto">
              <a:xfrm>
                <a:off x="2314575" y="3832225"/>
                <a:ext cx="23812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5" name="Line 63"/>
              <p:cNvSpPr>
                <a:spLocks noChangeShapeType="1"/>
              </p:cNvSpPr>
              <p:nvPr/>
            </p:nvSpPr>
            <p:spPr bwMode="auto">
              <a:xfrm>
                <a:off x="2303463" y="3716338"/>
                <a:ext cx="34925" cy="0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69" name="Line 67"/>
              <p:cNvSpPr>
                <a:spLocks noChangeShapeType="1"/>
              </p:cNvSpPr>
              <p:nvPr/>
            </p:nvSpPr>
            <p:spPr bwMode="auto">
              <a:xfrm>
                <a:off x="2343150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70" name="Rectangle 68"/>
            <p:cNvSpPr>
              <a:spLocks noChangeArrowheads="1"/>
            </p:cNvSpPr>
            <p:nvPr/>
          </p:nvSpPr>
          <p:spPr bwMode="auto">
            <a:xfrm>
              <a:off x="2241550" y="6215063"/>
              <a:ext cx="301365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2000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73" name="Rectangle 71"/>
            <p:cNvSpPr>
              <a:spLocks noChangeArrowheads="1"/>
            </p:cNvSpPr>
            <p:nvPr/>
          </p:nvSpPr>
          <p:spPr bwMode="auto">
            <a:xfrm>
              <a:off x="3024188" y="6215063"/>
              <a:ext cx="301365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4000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76" name="Rectangle 74"/>
            <p:cNvSpPr>
              <a:spLocks noChangeArrowheads="1"/>
            </p:cNvSpPr>
            <p:nvPr/>
          </p:nvSpPr>
          <p:spPr bwMode="auto">
            <a:xfrm>
              <a:off x="3805238" y="6215063"/>
              <a:ext cx="301365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6000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79" name="Rectangle 77"/>
            <p:cNvSpPr>
              <a:spLocks noChangeArrowheads="1"/>
            </p:cNvSpPr>
            <p:nvPr/>
          </p:nvSpPr>
          <p:spPr bwMode="auto">
            <a:xfrm>
              <a:off x="4589463" y="6215063"/>
              <a:ext cx="301365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8000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82" name="Rectangle 80"/>
            <p:cNvSpPr>
              <a:spLocks noChangeArrowheads="1"/>
            </p:cNvSpPr>
            <p:nvPr/>
          </p:nvSpPr>
          <p:spPr bwMode="auto">
            <a:xfrm>
              <a:off x="5348288" y="6215063"/>
              <a:ext cx="37670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10000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85" name="Rectangle 83"/>
            <p:cNvSpPr>
              <a:spLocks noChangeArrowheads="1"/>
            </p:cNvSpPr>
            <p:nvPr/>
          </p:nvSpPr>
          <p:spPr bwMode="auto">
            <a:xfrm>
              <a:off x="6130925" y="6215063"/>
              <a:ext cx="37670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12000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88" name="Rectangle 86"/>
            <p:cNvSpPr>
              <a:spLocks noChangeArrowheads="1"/>
            </p:cNvSpPr>
            <p:nvPr/>
          </p:nvSpPr>
          <p:spPr bwMode="auto">
            <a:xfrm>
              <a:off x="6911975" y="6215063"/>
              <a:ext cx="37670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14000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91" name="Rectangle 89"/>
            <p:cNvSpPr>
              <a:spLocks noChangeArrowheads="1"/>
            </p:cNvSpPr>
            <p:nvPr/>
          </p:nvSpPr>
          <p:spPr bwMode="auto">
            <a:xfrm>
              <a:off x="7694613" y="6215063"/>
              <a:ext cx="37670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16000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94" name="Rectangle 92"/>
            <p:cNvSpPr>
              <a:spLocks noChangeArrowheads="1"/>
            </p:cNvSpPr>
            <p:nvPr/>
          </p:nvSpPr>
          <p:spPr bwMode="auto">
            <a:xfrm>
              <a:off x="8475663" y="6215063"/>
              <a:ext cx="37670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18000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sp>
          <p:nvSpPr>
            <p:cNvPr id="97" name="Rectangle 95"/>
            <p:cNvSpPr>
              <a:spLocks noChangeArrowheads="1"/>
            </p:cNvSpPr>
            <p:nvPr/>
          </p:nvSpPr>
          <p:spPr bwMode="auto">
            <a:xfrm>
              <a:off x="9258300" y="6215063"/>
              <a:ext cx="376706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50" b="0" i="0" u="none" strike="noStrike" cap="none" normalizeH="0" baseline="0" smtClean="0">
                  <a:ln>
                    <a:noFill/>
                  </a:ln>
                  <a:solidFill>
                    <a:srgbClr val="000000"/>
                  </a:solidFill>
                  <a:effectLst/>
                  <a:cs typeface="Arial" panose="020B0604020202020204" pitchFamily="34" charset="0"/>
                </a:rPr>
                <a:t>20000</a:t>
              </a:r>
              <a:endParaRPr kumimoji="0" lang="fr-FR" altLang="fr-FR" sz="3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cs typeface="Arial" panose="020B0604020202020204" pitchFamily="34" charset="0"/>
              </a:endParaRPr>
            </a:p>
          </p:txBody>
        </p:sp>
        <p:grpSp>
          <p:nvGrpSpPr>
            <p:cNvPr id="101" name="Group 100"/>
            <p:cNvGrpSpPr/>
            <p:nvPr/>
          </p:nvGrpSpPr>
          <p:grpSpPr>
            <a:xfrm>
              <a:off x="2733675" y="6180138"/>
              <a:ext cx="7038975" cy="34925"/>
              <a:chOff x="2733675" y="6180138"/>
              <a:chExt cx="7038975" cy="34925"/>
            </a:xfrm>
          </p:grpSpPr>
          <p:sp>
            <p:nvSpPr>
              <p:cNvPr id="71" name="Line 69"/>
              <p:cNvSpPr>
                <a:spLocks noChangeShapeType="1"/>
              </p:cNvSpPr>
              <p:nvPr/>
            </p:nvSpPr>
            <p:spPr bwMode="auto">
              <a:xfrm>
                <a:off x="2733675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2" name="Line 70"/>
              <p:cNvSpPr>
                <a:spLocks noChangeShapeType="1"/>
              </p:cNvSpPr>
              <p:nvPr/>
            </p:nvSpPr>
            <p:spPr bwMode="auto">
              <a:xfrm>
                <a:off x="3125788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4" name="Line 72"/>
              <p:cNvSpPr>
                <a:spLocks noChangeShapeType="1"/>
              </p:cNvSpPr>
              <p:nvPr/>
            </p:nvSpPr>
            <p:spPr bwMode="auto">
              <a:xfrm>
                <a:off x="3516313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5" name="Line 73"/>
              <p:cNvSpPr>
                <a:spLocks noChangeShapeType="1"/>
              </p:cNvSpPr>
              <p:nvPr/>
            </p:nvSpPr>
            <p:spPr bwMode="auto">
              <a:xfrm>
                <a:off x="3906838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7" name="Line 75"/>
              <p:cNvSpPr>
                <a:spLocks noChangeShapeType="1"/>
              </p:cNvSpPr>
              <p:nvPr/>
            </p:nvSpPr>
            <p:spPr bwMode="auto">
              <a:xfrm>
                <a:off x="4297363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78" name="Line 76"/>
              <p:cNvSpPr>
                <a:spLocks noChangeShapeType="1"/>
              </p:cNvSpPr>
              <p:nvPr/>
            </p:nvSpPr>
            <p:spPr bwMode="auto">
              <a:xfrm>
                <a:off x="4691063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0" name="Line 78"/>
              <p:cNvSpPr>
                <a:spLocks noChangeShapeType="1"/>
              </p:cNvSpPr>
              <p:nvPr/>
            </p:nvSpPr>
            <p:spPr bwMode="auto">
              <a:xfrm>
                <a:off x="5081588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1" name="Line 79"/>
              <p:cNvSpPr>
                <a:spLocks noChangeShapeType="1"/>
              </p:cNvSpPr>
              <p:nvPr/>
            </p:nvSpPr>
            <p:spPr bwMode="auto">
              <a:xfrm>
                <a:off x="5472113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3" name="Line 81"/>
              <p:cNvSpPr>
                <a:spLocks noChangeShapeType="1"/>
              </p:cNvSpPr>
              <p:nvPr/>
            </p:nvSpPr>
            <p:spPr bwMode="auto">
              <a:xfrm>
                <a:off x="5862638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4" name="Line 82"/>
              <p:cNvSpPr>
                <a:spLocks noChangeShapeType="1"/>
              </p:cNvSpPr>
              <p:nvPr/>
            </p:nvSpPr>
            <p:spPr bwMode="auto">
              <a:xfrm>
                <a:off x="6254750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6" name="Line 84"/>
              <p:cNvSpPr>
                <a:spLocks noChangeShapeType="1"/>
              </p:cNvSpPr>
              <p:nvPr/>
            </p:nvSpPr>
            <p:spPr bwMode="auto">
              <a:xfrm>
                <a:off x="6645275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7" name="Line 85"/>
              <p:cNvSpPr>
                <a:spLocks noChangeShapeType="1"/>
              </p:cNvSpPr>
              <p:nvPr/>
            </p:nvSpPr>
            <p:spPr bwMode="auto">
              <a:xfrm>
                <a:off x="7035800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89" name="Line 87"/>
              <p:cNvSpPr>
                <a:spLocks noChangeShapeType="1"/>
              </p:cNvSpPr>
              <p:nvPr/>
            </p:nvSpPr>
            <p:spPr bwMode="auto">
              <a:xfrm>
                <a:off x="7426325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0" name="Line 88"/>
              <p:cNvSpPr>
                <a:spLocks noChangeShapeType="1"/>
              </p:cNvSpPr>
              <p:nvPr/>
            </p:nvSpPr>
            <p:spPr bwMode="auto">
              <a:xfrm>
                <a:off x="7818438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2" name="Line 90"/>
              <p:cNvSpPr>
                <a:spLocks noChangeShapeType="1"/>
              </p:cNvSpPr>
              <p:nvPr/>
            </p:nvSpPr>
            <p:spPr bwMode="auto">
              <a:xfrm>
                <a:off x="8208963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3" name="Line 91"/>
              <p:cNvSpPr>
                <a:spLocks noChangeShapeType="1"/>
              </p:cNvSpPr>
              <p:nvPr/>
            </p:nvSpPr>
            <p:spPr bwMode="auto">
              <a:xfrm>
                <a:off x="8599488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5" name="Line 93"/>
              <p:cNvSpPr>
                <a:spLocks noChangeShapeType="1"/>
              </p:cNvSpPr>
              <p:nvPr/>
            </p:nvSpPr>
            <p:spPr bwMode="auto">
              <a:xfrm>
                <a:off x="8990013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6" name="Line 94"/>
              <p:cNvSpPr>
                <a:spLocks noChangeShapeType="1"/>
              </p:cNvSpPr>
              <p:nvPr/>
            </p:nvSpPr>
            <p:spPr bwMode="auto">
              <a:xfrm>
                <a:off x="9382125" y="6180138"/>
                <a:ext cx="0" cy="34925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98" name="Line 96"/>
              <p:cNvSpPr>
                <a:spLocks noChangeShapeType="1"/>
              </p:cNvSpPr>
              <p:nvPr/>
            </p:nvSpPr>
            <p:spPr bwMode="auto">
              <a:xfrm>
                <a:off x="9772650" y="6180138"/>
                <a:ext cx="0" cy="23813"/>
              </a:xfrm>
              <a:prstGeom prst="line">
                <a:avLst/>
              </a:prstGeom>
              <a:noFill/>
              <a:ln w="1588">
                <a:solidFill>
                  <a:srgbClr val="000000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</p:grpSp>
      <p:sp>
        <p:nvSpPr>
          <p:cNvPr id="102" name="Rectangle 483"/>
          <p:cNvSpPr>
            <a:spLocks noChangeArrowheads="1"/>
          </p:cNvSpPr>
          <p:nvPr/>
        </p:nvSpPr>
        <p:spPr bwMode="auto">
          <a:xfrm>
            <a:off x="5930089" y="6070603"/>
            <a:ext cx="331822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cs typeface="Arial" panose="020B0604020202020204" pitchFamily="34" charset="0"/>
              </a:rPr>
              <a:t>m/z</a:t>
            </a:r>
            <a:endParaRPr kumimoji="0" lang="fr-FR" altLang="fr-FR" sz="6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anose="020B0604020202020204" pitchFamily="34" charset="0"/>
            </a:endParaRPr>
          </a:p>
        </p:txBody>
      </p:sp>
      <p:sp>
        <p:nvSpPr>
          <p:cNvPr id="103" name="ZoneTexte 19"/>
          <p:cNvSpPr txBox="1">
            <a:spLocks noChangeArrowheads="1"/>
          </p:cNvSpPr>
          <p:nvPr/>
        </p:nvSpPr>
        <p:spPr bwMode="auto">
          <a:xfrm rot="16200000" flipH="1">
            <a:off x="1229187" y="3231732"/>
            <a:ext cx="1523174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FR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Intensity</a:t>
            </a:r>
            <a:r>
              <a:rPr lang="fr-FR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[</a:t>
            </a:r>
            <a:r>
              <a:rPr lang="fr-FR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a.u</a:t>
            </a:r>
            <a:r>
              <a:rPr lang="fr-FR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.]</a:t>
            </a:r>
            <a:endParaRPr 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5" name="TextBox 104"/>
          <p:cNvSpPr txBox="1"/>
          <p:nvPr/>
        </p:nvSpPr>
        <p:spPr>
          <a:xfrm>
            <a:off x="8817714" y="700048"/>
            <a:ext cx="11738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i="1" dirty="0" smtClean="0"/>
              <a:t>Cx. </a:t>
            </a:r>
            <a:r>
              <a:rPr lang="fr-FR" sz="1400" i="1" dirty="0" err="1" smtClean="0"/>
              <a:t>idottus</a:t>
            </a:r>
            <a:r>
              <a:rPr lang="fr-FR" sz="1400" i="1" dirty="0" smtClean="0"/>
              <a:t> </a:t>
            </a:r>
            <a:r>
              <a:rPr lang="fr-FR" sz="1400" dirty="0" smtClean="0"/>
              <a:t>#5</a:t>
            </a:r>
            <a:endParaRPr lang="fr-FR" sz="1400" dirty="0"/>
          </a:p>
        </p:txBody>
      </p:sp>
      <p:sp>
        <p:nvSpPr>
          <p:cNvPr id="106" name="TextBox 105"/>
          <p:cNvSpPr txBox="1"/>
          <p:nvPr/>
        </p:nvSpPr>
        <p:spPr>
          <a:xfrm>
            <a:off x="8817714" y="3284597"/>
            <a:ext cx="11738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i="1" dirty="0" smtClean="0"/>
              <a:t>Cx. </a:t>
            </a:r>
            <a:r>
              <a:rPr lang="fr-FR" sz="1400" i="1" dirty="0" err="1" smtClean="0"/>
              <a:t>idottus</a:t>
            </a:r>
            <a:r>
              <a:rPr lang="fr-FR" sz="1400" i="1" dirty="0" smtClean="0"/>
              <a:t> </a:t>
            </a:r>
            <a:r>
              <a:rPr lang="fr-FR" sz="1400" dirty="0" smtClean="0"/>
              <a:t>#8</a:t>
            </a:r>
            <a:endParaRPr lang="fr-FR" sz="1400" dirty="0"/>
          </a:p>
        </p:txBody>
      </p:sp>
    </p:spTree>
    <p:extLst>
      <p:ext uri="{BB962C8B-B14F-4D97-AF65-F5344CB8AC3E}">
        <p14:creationId xmlns:p14="http://schemas.microsoft.com/office/powerpoint/2010/main" val="7152632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34</Words>
  <Application>Microsoft Office PowerPoint</Application>
  <PresentationFormat>Widescreen</PresentationFormat>
  <Paragraphs>23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urmite</dc:creator>
  <cp:lastModifiedBy>urmite</cp:lastModifiedBy>
  <cp:revision>1</cp:revision>
  <dcterms:created xsi:type="dcterms:W3CDTF">2022-05-06T14:02:23Z</dcterms:created>
  <dcterms:modified xsi:type="dcterms:W3CDTF">2022-05-06T14:03:01Z</dcterms:modified>
</cp:coreProperties>
</file>

<file path=docProps/thumbnail.jpeg>
</file>